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4.xml" ContentType="application/vnd.openxmlformats-officedocument.theme+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6.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7.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9.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0.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1.xml" ContentType="application/vnd.openxmlformats-officedocument.theme+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3.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4.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15.xml" ContentType="application/vnd.openxmlformats-officedocument.theme+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6.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theme/theme17.xml" ContentType="application/vnd.openxmlformats-officedocument.theme+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8.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310" r:id="rId2"/>
    <p:sldMasterId id="2147484341" r:id="rId3"/>
    <p:sldMasterId id="2147484366" r:id="rId4"/>
    <p:sldMasterId id="2147484401" r:id="rId5"/>
    <p:sldMasterId id="2147484403" r:id="rId6"/>
    <p:sldMasterId id="2147484410" r:id="rId7"/>
    <p:sldMasterId id="2147484459" r:id="rId8"/>
    <p:sldMasterId id="2147484517" r:id="rId9"/>
    <p:sldMasterId id="2147484548" r:id="rId10"/>
    <p:sldMasterId id="2147484586" r:id="rId11"/>
    <p:sldMasterId id="2147484616" r:id="rId12"/>
    <p:sldMasterId id="2147484658" r:id="rId13"/>
    <p:sldMasterId id="2147484681" r:id="rId14"/>
    <p:sldMasterId id="2147484694" r:id="rId15"/>
    <p:sldMasterId id="2147484726" r:id="rId16"/>
    <p:sldMasterId id="2147484733" r:id="rId17"/>
    <p:sldMasterId id="2147484789" r:id="rId18"/>
    <p:sldMasterId id="2147484837" r:id="rId19"/>
  </p:sldMasterIdLst>
  <p:notesMasterIdLst>
    <p:notesMasterId r:id="rId46"/>
  </p:notesMasterIdLst>
  <p:handoutMasterIdLst>
    <p:handoutMasterId r:id="rId47"/>
  </p:handoutMasterIdLst>
  <p:sldIdLst>
    <p:sldId id="356" r:id="rId20"/>
    <p:sldId id="362" r:id="rId21"/>
    <p:sldId id="383" r:id="rId22"/>
    <p:sldId id="260" r:id="rId23"/>
    <p:sldId id="363" r:id="rId24"/>
    <p:sldId id="263" r:id="rId25"/>
    <p:sldId id="364" r:id="rId26"/>
    <p:sldId id="365" r:id="rId27"/>
    <p:sldId id="366" r:id="rId28"/>
    <p:sldId id="367" r:id="rId29"/>
    <p:sldId id="380" r:id="rId30"/>
    <p:sldId id="382" r:id="rId31"/>
    <p:sldId id="381" r:id="rId32"/>
    <p:sldId id="273" r:id="rId33"/>
    <p:sldId id="368" r:id="rId34"/>
    <p:sldId id="369" r:id="rId35"/>
    <p:sldId id="370" r:id="rId36"/>
    <p:sldId id="371" r:id="rId37"/>
    <p:sldId id="372" r:id="rId38"/>
    <p:sldId id="373" r:id="rId39"/>
    <p:sldId id="374" r:id="rId40"/>
    <p:sldId id="375" r:id="rId41"/>
    <p:sldId id="376" r:id="rId42"/>
    <p:sldId id="377" r:id="rId43"/>
    <p:sldId id="378" r:id="rId44"/>
    <p:sldId id="379" r:id="rId4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292929"/>
    <a:srgbClr val="FFFFFF"/>
    <a:srgbClr val="BAD80A"/>
    <a:srgbClr val="A80000"/>
    <a:srgbClr val="5C2D91"/>
    <a:srgbClr val="0078D7"/>
    <a:srgbClr val="107C10"/>
    <a:srgbClr val="000000"/>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15" autoAdjust="0"/>
  </p:normalViewPr>
  <p:slideViewPr>
    <p:cSldViewPr>
      <p:cViewPr varScale="1">
        <p:scale>
          <a:sx n="70" d="100"/>
          <a:sy n="70" d="100"/>
        </p:scale>
        <p:origin x="57" y="333"/>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894"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0.xml"/><Relationship Id="rId11" Type="http://schemas.openxmlformats.org/officeDocument/2006/relationships/slideMaster" Target="slideMasters/slideMaster11.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notesMaster" Target="notesMasters/notesMaster1.xml"/><Relationship Id="rId20" Type="http://schemas.openxmlformats.org/officeDocument/2006/relationships/slide" Target="slides/slide1.xml"/><Relationship Id="rId41"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Disk Footprint (GB)</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Sheet1!$B$2</c:f>
              <c:numCache>
                <c:formatCode>General</c:formatCode>
                <c:ptCount val="1"/>
                <c:pt idx="0">
                  <c:v>0.46</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Nano Server</c:v>
                      </c:pt>
                    </c:strCache>
                  </c:strRef>
                </c15:tx>
              </c15:filteredSeriesTitle>
            </c:ext>
            <c:ext xmlns:c15="http://schemas.microsoft.com/office/drawing/2012/chart" uri="{02D57815-91ED-43cb-92C2-25804820EDAC}">
              <c15:filteredCategoryTitle>
                <c15:cat>
                  <c:numRef>
                    <c:extLst>
                      <c:ext uri="{02D57815-91ED-43cb-92C2-25804820EDAC}">
                        <c15:formulaRef>
                          <c15:sqref>Sheet1!$A$2</c15:sqref>
                        </c15:formulaRef>
                      </c:ext>
                    </c:extLst>
                    <c:numCache>
                      <c:formatCode>General</c:formatCode>
                      <c:ptCount val="1"/>
                    </c:numCache>
                  </c:numRef>
                </c15:cat>
              </c15:filteredCategoryTitle>
            </c:ext>
            <c:ext xmlns:c16="http://schemas.microsoft.com/office/drawing/2014/chart" uri="{C3380CC4-5D6E-409C-BE32-E72D297353CC}">
              <c16:uniqueId val="{00000000-99FF-4137-B18A-58A0A16E0CE0}"/>
            </c:ext>
          </c:extLst>
        </c:ser>
        <c:ser>
          <c:idx val="1"/>
          <c:order val="1"/>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Sheet1!$C$2</c:f>
              <c:numCache>
                <c:formatCode>General</c:formatCode>
                <c:ptCount val="1"/>
                <c:pt idx="0">
                  <c:v>5.42</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Server Core</c:v>
                      </c:pt>
                    </c:strCache>
                  </c:strRef>
                </c15:tx>
              </c15:filteredSeriesTitle>
            </c:ext>
            <c:ext xmlns:c15="http://schemas.microsoft.com/office/drawing/2012/chart" uri="{02D57815-91ED-43cb-92C2-25804820EDAC}">
              <c15:filteredCategoryTitle>
                <c15:cat>
                  <c:numRef>
                    <c:extLst>
                      <c:ext uri="{02D57815-91ED-43cb-92C2-25804820EDAC}">
                        <c15:formulaRef>
                          <c15:sqref>Sheet1!$A$2</c15:sqref>
                        </c15:formulaRef>
                      </c:ext>
                    </c:extLst>
                    <c:numCache>
                      <c:formatCode>General</c:formatCode>
                      <c:ptCount val="1"/>
                    </c:numCache>
                  </c:numRef>
                </c15:cat>
              </c15:filteredCategoryTitle>
            </c:ext>
            <c:ext xmlns:c16="http://schemas.microsoft.com/office/drawing/2014/chart" uri="{C3380CC4-5D6E-409C-BE32-E72D297353CC}">
              <c16:uniqueId val="{00000001-99FF-4137-B18A-58A0A16E0CE0}"/>
            </c:ext>
          </c:extLst>
        </c:ser>
        <c:dLbls>
          <c:showLegendKey val="0"/>
          <c:showVal val="0"/>
          <c:showCatName val="0"/>
          <c:showSerName val="0"/>
          <c:showPercent val="0"/>
          <c:showBubbleSize val="0"/>
        </c:dLbls>
        <c:gapWidth val="100"/>
        <c:overlap val="-24"/>
        <c:axId val="395143600"/>
        <c:axId val="395146736"/>
      </c:barChart>
      <c:catAx>
        <c:axId val="395143600"/>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95146736"/>
        <c:crosses val="autoZero"/>
        <c:auto val="1"/>
        <c:lblAlgn val="ctr"/>
        <c:lblOffset val="100"/>
        <c:noMultiLvlLbl val="0"/>
      </c:catAx>
      <c:valAx>
        <c:axId val="39514673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3951436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b="0" dirty="0"/>
              <a:t>Ports open</a:t>
            </a:r>
          </a:p>
        </c:rich>
      </c:tx>
      <c:overlay val="0"/>
      <c:spPr>
        <a:noFill/>
        <a:ln>
          <a:noFill/>
        </a:ln>
        <a:effectLst/>
      </c:spPr>
      <c:txPr>
        <a:bodyPr rot="0" spcFirstLastPara="1" vertOverflow="ellipsis" vert="horz" wrap="square" anchor="ctr" anchorCtr="1"/>
        <a:lstStyle/>
        <a:p>
          <a:pPr>
            <a:defRPr sz="2128" b="0"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spPr>
            <a:solidFill>
              <a:schemeClr val="accent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Sheet1!$B$2</c:f>
              <c:numCache>
                <c:formatCode>General</c:formatCode>
                <c:ptCount val="1"/>
                <c:pt idx="0">
                  <c:v>12</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Nano Server</c:v>
                      </c:pt>
                    </c:strCache>
                  </c:strRef>
                </c15:tx>
              </c15:filteredSeriesTitle>
            </c:ext>
            <c:ext xmlns:c15="http://schemas.microsoft.com/office/drawing/2012/chart" uri="{02D57815-91ED-43cb-92C2-25804820EDAC}">
              <c15:filteredCategoryTitle>
                <c15:cat>
                  <c:numRef>
                    <c:extLst>
                      <c:ext uri="{02D57815-91ED-43cb-92C2-25804820EDAC}">
                        <c15:formulaRef>
                          <c15:sqref>Sheet1!$A$2</c15:sqref>
                        </c15:formulaRef>
                      </c:ext>
                    </c:extLst>
                    <c:numCache>
                      <c:formatCode>General</c:formatCode>
                      <c:ptCount val="1"/>
                    </c:numCache>
                  </c:numRef>
                </c15:cat>
              </c15:filteredCategoryTitle>
            </c:ext>
            <c:ext xmlns:c16="http://schemas.microsoft.com/office/drawing/2014/chart" uri="{C3380CC4-5D6E-409C-BE32-E72D297353CC}">
              <c16:uniqueId val="{00000000-BA6C-4B24-9AC2-66297F99C08B}"/>
            </c:ext>
          </c:extLst>
        </c:ser>
        <c:ser>
          <c:idx val="1"/>
          <c:order val="1"/>
          <c:spPr>
            <a:solidFill>
              <a:schemeClr val="accent2">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Sheet1!$C$2</c:f>
              <c:numCache>
                <c:formatCode>General</c:formatCode>
                <c:ptCount val="1"/>
                <c:pt idx="0">
                  <c:v>30</c:v>
                </c:pt>
              </c:numCache>
            </c:numRef>
          </c:val>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Server Core</c:v>
                      </c:pt>
                    </c:strCache>
                  </c:strRef>
                </c15:tx>
              </c15:filteredSeriesTitle>
            </c:ext>
            <c:ext xmlns:c15="http://schemas.microsoft.com/office/drawing/2012/chart" uri="{02D57815-91ED-43cb-92C2-25804820EDAC}">
              <c15:filteredCategoryTitle>
                <c15:cat>
                  <c:numRef>
                    <c:extLst>
                      <c:ext uri="{02D57815-91ED-43cb-92C2-25804820EDAC}">
                        <c15:formulaRef>
                          <c15:sqref>Sheet1!$A$2</c15:sqref>
                        </c15:formulaRef>
                      </c:ext>
                    </c:extLst>
                    <c:numCache>
                      <c:formatCode>General</c:formatCode>
                      <c:ptCount val="1"/>
                    </c:numCache>
                  </c:numRef>
                </c15:cat>
              </c15:filteredCategoryTitle>
            </c:ext>
            <c:ext xmlns:c16="http://schemas.microsoft.com/office/drawing/2014/chart" uri="{C3380CC4-5D6E-409C-BE32-E72D297353CC}">
              <c16:uniqueId val="{00000001-BA6C-4B24-9AC2-66297F99C08B}"/>
            </c:ext>
          </c:extLst>
        </c:ser>
        <c:dLbls>
          <c:showLegendKey val="0"/>
          <c:showVal val="0"/>
          <c:showCatName val="0"/>
          <c:showSerName val="0"/>
          <c:showPercent val="0"/>
          <c:showBubbleSize val="0"/>
        </c:dLbls>
        <c:gapWidth val="100"/>
        <c:overlap val="-24"/>
        <c:axId val="767083096"/>
        <c:axId val="767075648"/>
      </c:barChart>
      <c:catAx>
        <c:axId val="767083096"/>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67075648"/>
        <c:crosses val="autoZero"/>
        <c:auto val="1"/>
        <c:lblAlgn val="ctr"/>
        <c:lblOffset val="100"/>
        <c:noMultiLvlLbl val="0"/>
      </c:catAx>
      <c:valAx>
        <c:axId val="767075648"/>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76708309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8BBCB3-4CB6-4D2D-A44D-383498122139}"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4F6C5CD-3900-4B8B-929E-99334F19E38F}">
      <dgm:prSet phldrT="[Text]"/>
      <dgm:spPr/>
      <dgm:t>
        <a:bodyPr/>
        <a:lstStyle/>
        <a:p>
          <a:r>
            <a:rPr lang="en-US" dirty="0"/>
            <a:t>Total number of *Major Server OS Revisions released?</a:t>
          </a:r>
        </a:p>
      </dgm:t>
    </dgm:pt>
    <dgm:pt modelId="{6E81E9DD-9E22-429F-A4B6-974D8C3BB216}" type="parTrans" cxnId="{BD3D5A48-1343-435E-BEFB-B5669C6056D4}">
      <dgm:prSet/>
      <dgm:spPr/>
      <dgm:t>
        <a:bodyPr/>
        <a:lstStyle/>
        <a:p>
          <a:endParaRPr lang="en-US"/>
        </a:p>
      </dgm:t>
    </dgm:pt>
    <dgm:pt modelId="{BF2EFA2E-A017-48AF-9422-251C08135856}" type="sibTrans" cxnId="{BD3D5A48-1343-435E-BEFB-B5669C6056D4}">
      <dgm:prSet/>
      <dgm:spPr/>
      <dgm:t>
        <a:bodyPr/>
        <a:lstStyle/>
        <a:p>
          <a:endParaRPr lang="en-US"/>
        </a:p>
      </dgm:t>
    </dgm:pt>
    <dgm:pt modelId="{624A6954-2019-4D62-BC57-5654D77204CE}">
      <dgm:prSet phldrT="[Text]"/>
      <dgm:spPr/>
      <dgm:t>
        <a:bodyPr/>
        <a:lstStyle/>
        <a:p>
          <a:r>
            <a:rPr lang="en-US" dirty="0"/>
            <a:t>12</a:t>
          </a:r>
        </a:p>
      </dgm:t>
    </dgm:pt>
    <dgm:pt modelId="{477C6360-66CF-40F7-8E1C-7BE0B483950C}" type="parTrans" cxnId="{C6FE330D-5252-4CC7-BF7A-3F39DEE0EB54}">
      <dgm:prSet/>
      <dgm:spPr/>
      <dgm:t>
        <a:bodyPr/>
        <a:lstStyle/>
        <a:p>
          <a:endParaRPr lang="en-US"/>
        </a:p>
      </dgm:t>
    </dgm:pt>
    <dgm:pt modelId="{639619A4-FF7E-4FE7-9520-4F82F8B674BA}" type="sibTrans" cxnId="{C6FE330D-5252-4CC7-BF7A-3F39DEE0EB54}">
      <dgm:prSet/>
      <dgm:spPr/>
      <dgm:t>
        <a:bodyPr/>
        <a:lstStyle/>
        <a:p>
          <a:endParaRPr lang="en-US"/>
        </a:p>
      </dgm:t>
    </dgm:pt>
    <dgm:pt modelId="{AE7AE8A2-386C-41D1-A8BE-8D4AA66BF499}">
      <dgm:prSet phldrT="[Text]"/>
      <dgm:spPr/>
      <dgm:t>
        <a:bodyPr/>
        <a:lstStyle/>
        <a:p>
          <a:r>
            <a:rPr lang="en-US" dirty="0"/>
            <a:t>When was Windows NT3.1 released?</a:t>
          </a:r>
        </a:p>
      </dgm:t>
    </dgm:pt>
    <dgm:pt modelId="{420F81B4-97D8-48A8-9A8E-0E5222309F0E}" type="parTrans" cxnId="{2843F696-B881-4CC9-AD34-5858735ADB52}">
      <dgm:prSet/>
      <dgm:spPr/>
      <dgm:t>
        <a:bodyPr/>
        <a:lstStyle/>
        <a:p>
          <a:endParaRPr lang="en-US"/>
        </a:p>
      </dgm:t>
    </dgm:pt>
    <dgm:pt modelId="{1C2248A2-A35D-4423-AB21-D439ADC1731D}" type="sibTrans" cxnId="{2843F696-B881-4CC9-AD34-5858735ADB52}">
      <dgm:prSet/>
      <dgm:spPr/>
      <dgm:t>
        <a:bodyPr/>
        <a:lstStyle/>
        <a:p>
          <a:endParaRPr lang="en-US"/>
        </a:p>
      </dgm:t>
    </dgm:pt>
    <dgm:pt modelId="{95B7FE0A-CB2D-41D2-B60C-A1A9DAB3ECA3}">
      <dgm:prSet phldrT="[Text]"/>
      <dgm:spPr/>
      <dgm:t>
        <a:bodyPr/>
        <a:lstStyle/>
        <a:p>
          <a:r>
            <a:rPr lang="en-US" dirty="0"/>
            <a:t>July 1993</a:t>
          </a:r>
        </a:p>
      </dgm:t>
    </dgm:pt>
    <dgm:pt modelId="{51D7B9B4-93F0-43D6-BC5F-AC9F0800144E}" type="parTrans" cxnId="{F688B0A6-0D70-4E42-A2CB-0AE1DF663374}">
      <dgm:prSet/>
      <dgm:spPr/>
      <dgm:t>
        <a:bodyPr/>
        <a:lstStyle/>
        <a:p>
          <a:endParaRPr lang="en-US"/>
        </a:p>
      </dgm:t>
    </dgm:pt>
    <dgm:pt modelId="{4CD746B3-A8B9-4B0C-A7DB-EA877DD44045}" type="sibTrans" cxnId="{F688B0A6-0D70-4E42-A2CB-0AE1DF663374}">
      <dgm:prSet/>
      <dgm:spPr/>
      <dgm:t>
        <a:bodyPr/>
        <a:lstStyle/>
        <a:p>
          <a:endParaRPr lang="en-US"/>
        </a:p>
      </dgm:t>
    </dgm:pt>
    <dgm:pt modelId="{9A0107FE-C202-4974-8AD3-BF4B0177E85E}">
      <dgm:prSet phldrT="[Text]"/>
      <dgm:spPr/>
      <dgm:t>
        <a:bodyPr/>
        <a:lstStyle/>
        <a:p>
          <a:r>
            <a:rPr lang="en-US" dirty="0"/>
            <a:t>NT3.1, NT3.5, NT3.51, NT4, 2k, 2k3, 2k3R2, 2k8, 2k8R2, 2k12, 2k12R2, 2016 </a:t>
          </a:r>
        </a:p>
      </dgm:t>
    </dgm:pt>
    <dgm:pt modelId="{AE8DC778-0F2F-4347-8FD8-3905EBC43B8E}" type="parTrans" cxnId="{F04C1FAA-EA73-4FB8-AEF6-7FC4336AF9F3}">
      <dgm:prSet/>
      <dgm:spPr/>
      <dgm:t>
        <a:bodyPr/>
        <a:lstStyle/>
        <a:p>
          <a:endParaRPr lang="en-US"/>
        </a:p>
      </dgm:t>
    </dgm:pt>
    <dgm:pt modelId="{8AC05EB1-2FE2-427B-A5FE-49C835946209}" type="sibTrans" cxnId="{F04C1FAA-EA73-4FB8-AEF6-7FC4336AF9F3}">
      <dgm:prSet/>
      <dgm:spPr/>
      <dgm:t>
        <a:bodyPr/>
        <a:lstStyle/>
        <a:p>
          <a:endParaRPr lang="en-US"/>
        </a:p>
      </dgm:t>
    </dgm:pt>
    <dgm:pt modelId="{F1365FFC-1D45-40FD-987A-C7E0C6799A9D}">
      <dgm:prSet phldrT="[Text]"/>
      <dgm:spPr/>
      <dgm:t>
        <a:bodyPr/>
        <a:lstStyle/>
        <a:p>
          <a:r>
            <a:rPr lang="en-US" dirty="0"/>
            <a:t>What does “NT” stand for?</a:t>
          </a:r>
        </a:p>
      </dgm:t>
    </dgm:pt>
    <dgm:pt modelId="{8A44DCE3-D3FE-4418-BAFD-FD51216F8297}" type="parTrans" cxnId="{321D7FF0-0744-4ABC-9032-F8FCB48AB5EE}">
      <dgm:prSet/>
      <dgm:spPr/>
      <dgm:t>
        <a:bodyPr/>
        <a:lstStyle/>
        <a:p>
          <a:endParaRPr lang="en-US"/>
        </a:p>
      </dgm:t>
    </dgm:pt>
    <dgm:pt modelId="{27066639-3334-4FE4-91E0-6EAC59581434}" type="sibTrans" cxnId="{321D7FF0-0744-4ABC-9032-F8FCB48AB5EE}">
      <dgm:prSet/>
      <dgm:spPr/>
      <dgm:t>
        <a:bodyPr/>
        <a:lstStyle/>
        <a:p>
          <a:endParaRPr lang="en-US"/>
        </a:p>
      </dgm:t>
    </dgm:pt>
    <dgm:pt modelId="{C1BEB5FD-6299-43D7-A9B4-3C2A90C94B89}">
      <dgm:prSet phldrT="[Text]"/>
      <dgm:spPr/>
      <dgm:t>
        <a:bodyPr/>
        <a:lstStyle/>
        <a:p>
          <a:r>
            <a:rPr lang="en-US" dirty="0"/>
            <a:t>New Technology</a:t>
          </a:r>
        </a:p>
      </dgm:t>
    </dgm:pt>
    <dgm:pt modelId="{E4B9763B-A5D6-4448-9040-F9BC896DCFEB}" type="parTrans" cxnId="{FCA863DA-298E-43D9-9C98-72CF5A9BEE44}">
      <dgm:prSet/>
      <dgm:spPr/>
      <dgm:t>
        <a:bodyPr/>
        <a:lstStyle/>
        <a:p>
          <a:endParaRPr lang="en-US"/>
        </a:p>
      </dgm:t>
    </dgm:pt>
    <dgm:pt modelId="{1BBD0575-6234-4A47-ACB9-B91C407ACBC6}" type="sibTrans" cxnId="{FCA863DA-298E-43D9-9C98-72CF5A9BEE44}">
      <dgm:prSet/>
      <dgm:spPr/>
      <dgm:t>
        <a:bodyPr/>
        <a:lstStyle/>
        <a:p>
          <a:endParaRPr lang="en-US"/>
        </a:p>
      </dgm:t>
    </dgm:pt>
    <dgm:pt modelId="{9A94E342-0E2F-46BB-8D16-0AC90EBE11A5}">
      <dgm:prSet phldrT="[Text]"/>
      <dgm:spPr/>
      <dgm:t>
        <a:bodyPr/>
        <a:lstStyle/>
        <a:p>
          <a:r>
            <a:rPr lang="en-US" dirty="0"/>
            <a:t>How many lines of source code in Server 2012?</a:t>
          </a:r>
        </a:p>
      </dgm:t>
    </dgm:pt>
    <dgm:pt modelId="{37BF9F4F-DCAD-4191-9217-3033F44ED5E6}" type="parTrans" cxnId="{A37492BB-8163-495F-9E14-F15C7E929618}">
      <dgm:prSet/>
      <dgm:spPr/>
      <dgm:t>
        <a:bodyPr/>
        <a:lstStyle/>
        <a:p>
          <a:endParaRPr lang="en-US"/>
        </a:p>
      </dgm:t>
    </dgm:pt>
    <dgm:pt modelId="{D3DD5A80-45D7-458B-8C8C-584C9B1D7371}" type="sibTrans" cxnId="{A37492BB-8163-495F-9E14-F15C7E929618}">
      <dgm:prSet/>
      <dgm:spPr/>
      <dgm:t>
        <a:bodyPr/>
        <a:lstStyle/>
        <a:p>
          <a:endParaRPr lang="en-US"/>
        </a:p>
      </dgm:t>
    </dgm:pt>
    <dgm:pt modelId="{13BD3798-D352-4C2F-88DC-254D08F0E1F7}">
      <dgm:prSet phldrT="[Text]"/>
      <dgm:spPr/>
      <dgm:t>
        <a:bodyPr/>
        <a:lstStyle/>
        <a:p>
          <a:r>
            <a:rPr lang="en-US" dirty="0"/>
            <a:t>2008R2 had ~60 million</a:t>
          </a:r>
        </a:p>
      </dgm:t>
    </dgm:pt>
    <dgm:pt modelId="{4DE79BB2-03A5-480C-AF07-CF8C34B221C9}" type="parTrans" cxnId="{49811C81-D7D8-4D55-BB6C-1635443E9F06}">
      <dgm:prSet/>
      <dgm:spPr/>
      <dgm:t>
        <a:bodyPr/>
        <a:lstStyle/>
        <a:p>
          <a:endParaRPr lang="en-US"/>
        </a:p>
      </dgm:t>
    </dgm:pt>
    <dgm:pt modelId="{09226154-D541-4A17-9DC3-8B4B15B11841}" type="sibTrans" cxnId="{49811C81-D7D8-4D55-BB6C-1635443E9F06}">
      <dgm:prSet/>
      <dgm:spPr/>
      <dgm:t>
        <a:bodyPr/>
        <a:lstStyle/>
        <a:p>
          <a:endParaRPr lang="en-US"/>
        </a:p>
      </dgm:t>
    </dgm:pt>
    <dgm:pt modelId="{C3C28E58-0CC0-4355-8446-8B4D9399E1DD}">
      <dgm:prSet phldrT="[Text]"/>
      <dgm:spPr/>
      <dgm:t>
        <a:bodyPr/>
        <a:lstStyle/>
        <a:p>
          <a:r>
            <a:rPr lang="en-US" dirty="0"/>
            <a:t>Shy of 40m</a:t>
          </a:r>
        </a:p>
      </dgm:t>
    </dgm:pt>
    <dgm:pt modelId="{A0DD4E7A-E9DB-423D-95AE-EA9D8C42F69B}" type="parTrans" cxnId="{6803F328-D451-48E0-A8B3-61DD63C87550}">
      <dgm:prSet/>
      <dgm:spPr/>
      <dgm:t>
        <a:bodyPr/>
        <a:lstStyle/>
        <a:p>
          <a:endParaRPr lang="en-US"/>
        </a:p>
      </dgm:t>
    </dgm:pt>
    <dgm:pt modelId="{56D8FA5A-2351-4DB8-8386-03A9C4182FA6}" type="sibTrans" cxnId="{6803F328-D451-48E0-A8B3-61DD63C87550}">
      <dgm:prSet/>
      <dgm:spPr/>
      <dgm:t>
        <a:bodyPr/>
        <a:lstStyle/>
        <a:p>
          <a:endParaRPr lang="en-US"/>
        </a:p>
      </dgm:t>
    </dgm:pt>
    <dgm:pt modelId="{B93141E5-5D76-436A-B938-7F53957AF7DA}" type="pres">
      <dgm:prSet presAssocID="{D68BBCB3-4CB6-4D2D-A44D-383498122139}" presName="linear" presStyleCnt="0">
        <dgm:presLayoutVars>
          <dgm:animLvl val="lvl"/>
          <dgm:resizeHandles val="exact"/>
        </dgm:presLayoutVars>
      </dgm:prSet>
      <dgm:spPr/>
    </dgm:pt>
    <dgm:pt modelId="{4F3CAB8F-2B16-4A8C-BB89-E585F17A59FD}" type="pres">
      <dgm:prSet presAssocID="{44F6C5CD-3900-4B8B-929E-99334F19E38F}" presName="parentText" presStyleLbl="node1" presStyleIdx="0" presStyleCnt="4">
        <dgm:presLayoutVars>
          <dgm:chMax val="0"/>
          <dgm:bulletEnabled val="1"/>
        </dgm:presLayoutVars>
      </dgm:prSet>
      <dgm:spPr/>
    </dgm:pt>
    <dgm:pt modelId="{EC38DD80-F2BD-4728-9FED-18AAED14A213}" type="pres">
      <dgm:prSet presAssocID="{44F6C5CD-3900-4B8B-929E-99334F19E38F}" presName="childText" presStyleLbl="revTx" presStyleIdx="0" presStyleCnt="4">
        <dgm:presLayoutVars>
          <dgm:bulletEnabled val="1"/>
        </dgm:presLayoutVars>
      </dgm:prSet>
      <dgm:spPr/>
    </dgm:pt>
    <dgm:pt modelId="{4B68764E-1CB3-45EB-AD83-A9A2AB7E3A69}" type="pres">
      <dgm:prSet presAssocID="{AE7AE8A2-386C-41D1-A8BE-8D4AA66BF499}" presName="parentText" presStyleLbl="node1" presStyleIdx="1" presStyleCnt="4">
        <dgm:presLayoutVars>
          <dgm:chMax val="0"/>
          <dgm:bulletEnabled val="1"/>
        </dgm:presLayoutVars>
      </dgm:prSet>
      <dgm:spPr/>
    </dgm:pt>
    <dgm:pt modelId="{FAFA4A97-6FD0-45FF-8965-7603B3541052}" type="pres">
      <dgm:prSet presAssocID="{AE7AE8A2-386C-41D1-A8BE-8D4AA66BF499}" presName="childText" presStyleLbl="revTx" presStyleIdx="1" presStyleCnt="4">
        <dgm:presLayoutVars>
          <dgm:bulletEnabled val="1"/>
        </dgm:presLayoutVars>
      </dgm:prSet>
      <dgm:spPr/>
    </dgm:pt>
    <dgm:pt modelId="{06BE5589-9E23-450D-945C-1F4945A6A7D8}" type="pres">
      <dgm:prSet presAssocID="{F1365FFC-1D45-40FD-987A-C7E0C6799A9D}" presName="parentText" presStyleLbl="node1" presStyleIdx="2" presStyleCnt="4">
        <dgm:presLayoutVars>
          <dgm:chMax val="0"/>
          <dgm:bulletEnabled val="1"/>
        </dgm:presLayoutVars>
      </dgm:prSet>
      <dgm:spPr/>
    </dgm:pt>
    <dgm:pt modelId="{3C488B8D-02C2-4135-BF38-82B97B8004D6}" type="pres">
      <dgm:prSet presAssocID="{F1365FFC-1D45-40FD-987A-C7E0C6799A9D}" presName="childText" presStyleLbl="revTx" presStyleIdx="2" presStyleCnt="4">
        <dgm:presLayoutVars>
          <dgm:bulletEnabled val="1"/>
        </dgm:presLayoutVars>
      </dgm:prSet>
      <dgm:spPr/>
    </dgm:pt>
    <dgm:pt modelId="{A8E3C0D8-917C-44FC-B502-F7610BD0D2A4}" type="pres">
      <dgm:prSet presAssocID="{9A94E342-0E2F-46BB-8D16-0AC90EBE11A5}" presName="parentText" presStyleLbl="node1" presStyleIdx="3" presStyleCnt="4">
        <dgm:presLayoutVars>
          <dgm:chMax val="0"/>
          <dgm:bulletEnabled val="1"/>
        </dgm:presLayoutVars>
      </dgm:prSet>
      <dgm:spPr/>
    </dgm:pt>
    <dgm:pt modelId="{F93230B0-D26F-44D9-86AD-B9C9A31B2ABB}" type="pres">
      <dgm:prSet presAssocID="{9A94E342-0E2F-46BB-8D16-0AC90EBE11A5}" presName="childText" presStyleLbl="revTx" presStyleIdx="3" presStyleCnt="4">
        <dgm:presLayoutVars>
          <dgm:bulletEnabled val="1"/>
        </dgm:presLayoutVars>
      </dgm:prSet>
      <dgm:spPr/>
    </dgm:pt>
  </dgm:ptLst>
  <dgm:cxnLst>
    <dgm:cxn modelId="{C6FE330D-5252-4CC7-BF7A-3F39DEE0EB54}" srcId="{44F6C5CD-3900-4B8B-929E-99334F19E38F}" destId="{624A6954-2019-4D62-BC57-5654D77204CE}" srcOrd="0" destOrd="0" parTransId="{477C6360-66CF-40F7-8E1C-7BE0B483950C}" sibTransId="{639619A4-FF7E-4FE7-9520-4F82F8B674BA}"/>
    <dgm:cxn modelId="{6E1D3D26-E238-487C-98E8-62800B6AF29E}" type="presOf" srcId="{D68BBCB3-4CB6-4D2D-A44D-383498122139}" destId="{B93141E5-5D76-436A-B938-7F53957AF7DA}" srcOrd="0" destOrd="0" presId="urn:microsoft.com/office/officeart/2005/8/layout/vList2"/>
    <dgm:cxn modelId="{6803F328-D451-48E0-A8B3-61DD63C87550}" srcId="{9A94E342-0E2F-46BB-8D16-0AC90EBE11A5}" destId="{C3C28E58-0CC0-4355-8446-8B4D9399E1DD}" srcOrd="1" destOrd="0" parTransId="{A0DD4E7A-E9DB-423D-95AE-EA9D8C42F69B}" sibTransId="{56D8FA5A-2351-4DB8-8386-03A9C4182FA6}"/>
    <dgm:cxn modelId="{9878E529-BA9F-4A7E-B7DC-D215F4D2DE92}" type="presOf" srcId="{C3C28E58-0CC0-4355-8446-8B4D9399E1DD}" destId="{F93230B0-D26F-44D9-86AD-B9C9A31B2ABB}" srcOrd="0" destOrd="1" presId="urn:microsoft.com/office/officeart/2005/8/layout/vList2"/>
    <dgm:cxn modelId="{0265D461-8938-4851-8A1D-09199C06181B}" type="presOf" srcId="{9A94E342-0E2F-46BB-8D16-0AC90EBE11A5}" destId="{A8E3C0D8-917C-44FC-B502-F7610BD0D2A4}" srcOrd="0" destOrd="0" presId="urn:microsoft.com/office/officeart/2005/8/layout/vList2"/>
    <dgm:cxn modelId="{7FF7A863-06BE-45A0-B5BF-10381081D1CD}" type="presOf" srcId="{F1365FFC-1D45-40FD-987A-C7E0C6799A9D}" destId="{06BE5589-9E23-450D-945C-1F4945A6A7D8}" srcOrd="0" destOrd="0" presId="urn:microsoft.com/office/officeart/2005/8/layout/vList2"/>
    <dgm:cxn modelId="{BD3D5A48-1343-435E-BEFB-B5669C6056D4}" srcId="{D68BBCB3-4CB6-4D2D-A44D-383498122139}" destId="{44F6C5CD-3900-4B8B-929E-99334F19E38F}" srcOrd="0" destOrd="0" parTransId="{6E81E9DD-9E22-429F-A4B6-974D8C3BB216}" sibTransId="{BF2EFA2E-A017-48AF-9422-251C08135856}"/>
    <dgm:cxn modelId="{D117C86A-6391-433F-A535-459D74D72C05}" type="presOf" srcId="{13BD3798-D352-4C2F-88DC-254D08F0E1F7}" destId="{F93230B0-D26F-44D9-86AD-B9C9A31B2ABB}" srcOrd="0" destOrd="0" presId="urn:microsoft.com/office/officeart/2005/8/layout/vList2"/>
    <dgm:cxn modelId="{A882956D-E55E-4C9C-A4A1-690EB5D0E872}" type="presOf" srcId="{44F6C5CD-3900-4B8B-929E-99334F19E38F}" destId="{4F3CAB8F-2B16-4A8C-BB89-E585F17A59FD}" srcOrd="0" destOrd="0" presId="urn:microsoft.com/office/officeart/2005/8/layout/vList2"/>
    <dgm:cxn modelId="{959DFD53-AB82-4B20-BC8F-0A5164F6DEF5}" type="presOf" srcId="{AE7AE8A2-386C-41D1-A8BE-8D4AA66BF499}" destId="{4B68764E-1CB3-45EB-AD83-A9A2AB7E3A69}" srcOrd="0" destOrd="0" presId="urn:microsoft.com/office/officeart/2005/8/layout/vList2"/>
    <dgm:cxn modelId="{E57C1B79-AD6F-4B33-BCAD-79E970C385A1}" type="presOf" srcId="{95B7FE0A-CB2D-41D2-B60C-A1A9DAB3ECA3}" destId="{FAFA4A97-6FD0-45FF-8965-7603B3541052}" srcOrd="0" destOrd="0" presId="urn:microsoft.com/office/officeart/2005/8/layout/vList2"/>
    <dgm:cxn modelId="{271EAF5A-A010-49A6-A0EE-FEA4087F863F}" type="presOf" srcId="{C1BEB5FD-6299-43D7-A9B4-3C2A90C94B89}" destId="{3C488B8D-02C2-4135-BF38-82B97B8004D6}" srcOrd="0" destOrd="0" presId="urn:microsoft.com/office/officeart/2005/8/layout/vList2"/>
    <dgm:cxn modelId="{49811C81-D7D8-4D55-BB6C-1635443E9F06}" srcId="{9A94E342-0E2F-46BB-8D16-0AC90EBE11A5}" destId="{13BD3798-D352-4C2F-88DC-254D08F0E1F7}" srcOrd="0" destOrd="0" parTransId="{4DE79BB2-03A5-480C-AF07-CF8C34B221C9}" sibTransId="{09226154-D541-4A17-9DC3-8B4B15B11841}"/>
    <dgm:cxn modelId="{2843F696-B881-4CC9-AD34-5858735ADB52}" srcId="{D68BBCB3-4CB6-4D2D-A44D-383498122139}" destId="{AE7AE8A2-386C-41D1-A8BE-8D4AA66BF499}" srcOrd="1" destOrd="0" parTransId="{420F81B4-97D8-48A8-9A8E-0E5222309F0E}" sibTransId="{1C2248A2-A35D-4423-AB21-D439ADC1731D}"/>
    <dgm:cxn modelId="{85A2BDA2-F87F-46DB-A6A4-069BF009DE14}" type="presOf" srcId="{9A0107FE-C202-4974-8AD3-BF4B0177E85E}" destId="{EC38DD80-F2BD-4728-9FED-18AAED14A213}" srcOrd="0" destOrd="1" presId="urn:microsoft.com/office/officeart/2005/8/layout/vList2"/>
    <dgm:cxn modelId="{F688B0A6-0D70-4E42-A2CB-0AE1DF663374}" srcId="{AE7AE8A2-386C-41D1-A8BE-8D4AA66BF499}" destId="{95B7FE0A-CB2D-41D2-B60C-A1A9DAB3ECA3}" srcOrd="0" destOrd="0" parTransId="{51D7B9B4-93F0-43D6-BC5F-AC9F0800144E}" sibTransId="{4CD746B3-A8B9-4B0C-A7DB-EA877DD44045}"/>
    <dgm:cxn modelId="{F04C1FAA-EA73-4FB8-AEF6-7FC4336AF9F3}" srcId="{44F6C5CD-3900-4B8B-929E-99334F19E38F}" destId="{9A0107FE-C202-4974-8AD3-BF4B0177E85E}" srcOrd="1" destOrd="0" parTransId="{AE8DC778-0F2F-4347-8FD8-3905EBC43B8E}" sibTransId="{8AC05EB1-2FE2-427B-A5FE-49C835946209}"/>
    <dgm:cxn modelId="{A37492BB-8163-495F-9E14-F15C7E929618}" srcId="{D68BBCB3-4CB6-4D2D-A44D-383498122139}" destId="{9A94E342-0E2F-46BB-8D16-0AC90EBE11A5}" srcOrd="3" destOrd="0" parTransId="{37BF9F4F-DCAD-4191-9217-3033F44ED5E6}" sibTransId="{D3DD5A80-45D7-458B-8C8C-584C9B1D7371}"/>
    <dgm:cxn modelId="{131B37CA-B8ED-4C04-8906-00702B8C3FC1}" type="presOf" srcId="{624A6954-2019-4D62-BC57-5654D77204CE}" destId="{EC38DD80-F2BD-4728-9FED-18AAED14A213}" srcOrd="0" destOrd="0" presId="urn:microsoft.com/office/officeart/2005/8/layout/vList2"/>
    <dgm:cxn modelId="{FCA863DA-298E-43D9-9C98-72CF5A9BEE44}" srcId="{F1365FFC-1D45-40FD-987A-C7E0C6799A9D}" destId="{C1BEB5FD-6299-43D7-A9B4-3C2A90C94B89}" srcOrd="0" destOrd="0" parTransId="{E4B9763B-A5D6-4448-9040-F9BC896DCFEB}" sibTransId="{1BBD0575-6234-4A47-ACB9-B91C407ACBC6}"/>
    <dgm:cxn modelId="{321D7FF0-0744-4ABC-9032-F8FCB48AB5EE}" srcId="{D68BBCB3-4CB6-4D2D-A44D-383498122139}" destId="{F1365FFC-1D45-40FD-987A-C7E0C6799A9D}" srcOrd="2" destOrd="0" parTransId="{8A44DCE3-D3FE-4418-BAFD-FD51216F8297}" sibTransId="{27066639-3334-4FE4-91E0-6EAC59581434}"/>
    <dgm:cxn modelId="{32AC15D5-B80F-4173-A05A-0E7BCBE14069}" type="presParOf" srcId="{B93141E5-5D76-436A-B938-7F53957AF7DA}" destId="{4F3CAB8F-2B16-4A8C-BB89-E585F17A59FD}" srcOrd="0" destOrd="0" presId="urn:microsoft.com/office/officeart/2005/8/layout/vList2"/>
    <dgm:cxn modelId="{D1DC1C4A-1906-4FF7-8537-52499360BC88}" type="presParOf" srcId="{B93141E5-5D76-436A-B938-7F53957AF7DA}" destId="{EC38DD80-F2BD-4728-9FED-18AAED14A213}" srcOrd="1" destOrd="0" presId="urn:microsoft.com/office/officeart/2005/8/layout/vList2"/>
    <dgm:cxn modelId="{EBD206CF-7BC1-4419-9699-86A447324150}" type="presParOf" srcId="{B93141E5-5D76-436A-B938-7F53957AF7DA}" destId="{4B68764E-1CB3-45EB-AD83-A9A2AB7E3A69}" srcOrd="2" destOrd="0" presId="urn:microsoft.com/office/officeart/2005/8/layout/vList2"/>
    <dgm:cxn modelId="{212E688A-CB75-48F9-9454-00CA6E4B0C24}" type="presParOf" srcId="{B93141E5-5D76-436A-B938-7F53957AF7DA}" destId="{FAFA4A97-6FD0-45FF-8965-7603B3541052}" srcOrd="3" destOrd="0" presId="urn:microsoft.com/office/officeart/2005/8/layout/vList2"/>
    <dgm:cxn modelId="{C3433903-1191-4790-B219-392FFFA46D75}" type="presParOf" srcId="{B93141E5-5D76-436A-B938-7F53957AF7DA}" destId="{06BE5589-9E23-450D-945C-1F4945A6A7D8}" srcOrd="4" destOrd="0" presId="urn:microsoft.com/office/officeart/2005/8/layout/vList2"/>
    <dgm:cxn modelId="{28BB54C0-89DD-4F72-A87A-44629CEF2BA8}" type="presParOf" srcId="{B93141E5-5D76-436A-B938-7F53957AF7DA}" destId="{3C488B8D-02C2-4135-BF38-82B97B8004D6}" srcOrd="5" destOrd="0" presId="urn:microsoft.com/office/officeart/2005/8/layout/vList2"/>
    <dgm:cxn modelId="{7A1DC6D3-E503-4CE5-814F-5ABB8865E50A}" type="presParOf" srcId="{B93141E5-5D76-436A-B938-7F53957AF7DA}" destId="{A8E3C0D8-917C-44FC-B502-F7610BD0D2A4}" srcOrd="6" destOrd="0" presId="urn:microsoft.com/office/officeart/2005/8/layout/vList2"/>
    <dgm:cxn modelId="{CA08A747-B1A3-45B6-8FD5-AD9EC2AD5EDE}" type="presParOf" srcId="{B93141E5-5D76-436A-B938-7F53957AF7DA}" destId="{F93230B0-D26F-44D9-86AD-B9C9A31B2ABB}"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0A99BC-8E12-455B-83D3-C068FF1B93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8CFE1CF-0C97-42DF-80A7-6AF14B46A3D7}">
      <dgm:prSet phldrT="[Text]"/>
      <dgm:spPr/>
      <dgm:t>
        <a:bodyPr/>
        <a:lstStyle/>
        <a:p>
          <a:r>
            <a:rPr lang="en-US" dirty="0"/>
            <a:t>Datacenter, Standard (Essentials)</a:t>
          </a:r>
        </a:p>
      </dgm:t>
    </dgm:pt>
    <dgm:pt modelId="{736049F5-5490-4823-B031-7E156788426E}" type="parTrans" cxnId="{5AF239DD-90A8-4AEA-B514-39E04B2FB548}">
      <dgm:prSet/>
      <dgm:spPr/>
      <dgm:t>
        <a:bodyPr/>
        <a:lstStyle/>
        <a:p>
          <a:endParaRPr lang="en-US"/>
        </a:p>
      </dgm:t>
    </dgm:pt>
    <dgm:pt modelId="{09BB30C3-5E5F-4575-B1E9-72BA9280EE16}" type="sibTrans" cxnId="{5AF239DD-90A8-4AEA-B514-39E04B2FB548}">
      <dgm:prSet/>
      <dgm:spPr/>
      <dgm:t>
        <a:bodyPr/>
        <a:lstStyle/>
        <a:p>
          <a:endParaRPr lang="en-US"/>
        </a:p>
      </dgm:t>
    </dgm:pt>
    <dgm:pt modelId="{AB1EDB98-34C4-484E-9E5F-6E0F3B4727BB}">
      <dgm:prSet phldrT="[Text]"/>
      <dgm:spPr/>
      <dgm:t>
        <a:bodyPr/>
        <a:lstStyle/>
        <a:p>
          <a:r>
            <a:rPr lang="en-US" dirty="0"/>
            <a:t>Sold in 2 core packs</a:t>
          </a:r>
        </a:p>
      </dgm:t>
    </dgm:pt>
    <dgm:pt modelId="{33BDF10B-8BCC-4C4F-B0F0-092BF7D900C9}" type="parTrans" cxnId="{435D352A-8817-4FA8-8A99-CD17627544D2}">
      <dgm:prSet/>
      <dgm:spPr/>
      <dgm:t>
        <a:bodyPr/>
        <a:lstStyle/>
        <a:p>
          <a:endParaRPr lang="en-US"/>
        </a:p>
      </dgm:t>
    </dgm:pt>
    <dgm:pt modelId="{5B2CF529-CF09-4C1C-82CA-897E1CCC5EAC}" type="sibTrans" cxnId="{435D352A-8817-4FA8-8A99-CD17627544D2}">
      <dgm:prSet/>
      <dgm:spPr/>
      <dgm:t>
        <a:bodyPr/>
        <a:lstStyle/>
        <a:p>
          <a:endParaRPr lang="en-US"/>
        </a:p>
      </dgm:t>
    </dgm:pt>
    <dgm:pt modelId="{1661FBE6-60FC-454B-A06D-11EF17B54A88}">
      <dgm:prSet phldrT="[Text]"/>
      <dgm:spPr/>
      <dgm:t>
        <a:bodyPr/>
        <a:lstStyle/>
        <a:p>
          <a:r>
            <a:rPr lang="en-US" dirty="0"/>
            <a:t>‘8’ &amp; ‘16’ are the magic numbers</a:t>
          </a:r>
        </a:p>
      </dgm:t>
    </dgm:pt>
    <dgm:pt modelId="{5724582C-F29F-4AA8-8356-3B8A61CBBF41}" type="parTrans" cxnId="{DD7D869F-537E-4624-B7EB-F03167E64029}">
      <dgm:prSet/>
      <dgm:spPr/>
      <dgm:t>
        <a:bodyPr/>
        <a:lstStyle/>
        <a:p>
          <a:endParaRPr lang="en-US"/>
        </a:p>
      </dgm:t>
    </dgm:pt>
    <dgm:pt modelId="{88AF9BB8-21E2-4B0F-B6B1-11A966A8676B}" type="sibTrans" cxnId="{DD7D869F-537E-4624-B7EB-F03167E64029}">
      <dgm:prSet/>
      <dgm:spPr/>
      <dgm:t>
        <a:bodyPr/>
        <a:lstStyle/>
        <a:p>
          <a:endParaRPr lang="en-US"/>
        </a:p>
      </dgm:t>
    </dgm:pt>
    <dgm:pt modelId="{57CE0094-B395-482F-A6AE-423629D3A757}">
      <dgm:prSet phldrT="[Text]"/>
      <dgm:spPr/>
      <dgm:t>
        <a:bodyPr/>
        <a:lstStyle/>
        <a:p>
          <a:r>
            <a:rPr lang="en-US" dirty="0"/>
            <a:t>Cost stays if 16 cores or less on single server</a:t>
          </a:r>
        </a:p>
      </dgm:t>
    </dgm:pt>
    <dgm:pt modelId="{0FB932A1-5608-4E11-ABC2-514B11AE889F}" type="parTrans" cxnId="{BECD9CC0-D702-4527-9C79-B5583C735654}">
      <dgm:prSet/>
      <dgm:spPr/>
      <dgm:t>
        <a:bodyPr/>
        <a:lstStyle/>
        <a:p>
          <a:endParaRPr lang="en-US"/>
        </a:p>
      </dgm:t>
    </dgm:pt>
    <dgm:pt modelId="{D7F7F58F-DA01-4398-8F90-0752571F610C}" type="sibTrans" cxnId="{BECD9CC0-D702-4527-9C79-B5583C735654}">
      <dgm:prSet/>
      <dgm:spPr/>
      <dgm:t>
        <a:bodyPr/>
        <a:lstStyle/>
        <a:p>
          <a:endParaRPr lang="en-US"/>
        </a:p>
      </dgm:t>
    </dgm:pt>
    <dgm:pt modelId="{1D6992DE-DB89-4C75-AD44-E8AE5740AF2A}">
      <dgm:prSet phldrT="[Text]"/>
      <dgm:spPr/>
      <dgm:t>
        <a:bodyPr/>
        <a:lstStyle/>
        <a:p>
          <a:r>
            <a:rPr lang="en-US" dirty="0"/>
            <a:t>More than 16 cores, must buy another core license</a:t>
          </a:r>
        </a:p>
      </dgm:t>
    </dgm:pt>
    <dgm:pt modelId="{E8842A33-4643-451D-9896-78EBDE723173}" type="parTrans" cxnId="{93811DC2-50FF-492C-B372-9DA680D5EEBE}">
      <dgm:prSet/>
      <dgm:spPr/>
      <dgm:t>
        <a:bodyPr/>
        <a:lstStyle/>
        <a:p>
          <a:endParaRPr lang="en-US"/>
        </a:p>
      </dgm:t>
    </dgm:pt>
    <dgm:pt modelId="{D9C54F81-1D74-4D0B-ABCD-BEF7D1168331}" type="sibTrans" cxnId="{93811DC2-50FF-492C-B372-9DA680D5EEBE}">
      <dgm:prSet/>
      <dgm:spPr/>
      <dgm:t>
        <a:bodyPr/>
        <a:lstStyle/>
        <a:p>
          <a:endParaRPr lang="en-US"/>
        </a:p>
      </dgm:t>
    </dgm:pt>
    <dgm:pt modelId="{B4C5BED1-1B0C-472D-AD3B-59F0C9A31A7C}">
      <dgm:prSet phldrT="[Text]"/>
      <dgm:spPr/>
      <dgm:t>
        <a:bodyPr/>
        <a:lstStyle/>
        <a:p>
          <a:r>
            <a:rPr lang="en-US" dirty="0"/>
            <a:t>Example: Server with 2 </a:t>
          </a:r>
          <a:r>
            <a:rPr lang="en-US" dirty="0" err="1"/>
            <a:t>Proc’s</a:t>
          </a:r>
          <a:r>
            <a:rPr lang="en-US" dirty="0"/>
            <a:t> with 8 cores each = same cost</a:t>
          </a:r>
        </a:p>
      </dgm:t>
    </dgm:pt>
    <dgm:pt modelId="{F8B7EE76-DACA-45C2-B2FA-2DB7B533AA7A}" type="parTrans" cxnId="{99381656-BAC8-4E60-9017-5F3E1FFDE1E3}">
      <dgm:prSet/>
      <dgm:spPr/>
      <dgm:t>
        <a:bodyPr/>
        <a:lstStyle/>
        <a:p>
          <a:endParaRPr lang="en-US"/>
        </a:p>
      </dgm:t>
    </dgm:pt>
    <dgm:pt modelId="{E2EA899E-B670-4FF3-BE72-DC724B61C277}" type="sibTrans" cxnId="{99381656-BAC8-4E60-9017-5F3E1FFDE1E3}">
      <dgm:prSet/>
      <dgm:spPr/>
      <dgm:t>
        <a:bodyPr/>
        <a:lstStyle/>
        <a:p>
          <a:endParaRPr lang="en-US"/>
        </a:p>
      </dgm:t>
    </dgm:pt>
    <dgm:pt modelId="{57BF3909-9786-42E3-BA86-70D732C87CD2}">
      <dgm:prSet phldrT="[Text]"/>
      <dgm:spPr/>
      <dgm:t>
        <a:bodyPr/>
        <a:lstStyle/>
        <a:p>
          <a:r>
            <a:rPr lang="en-US" dirty="0"/>
            <a:t>Example: Server with 2 </a:t>
          </a:r>
          <a:r>
            <a:rPr lang="en-US" dirty="0" err="1"/>
            <a:t>proc’s</a:t>
          </a:r>
          <a:r>
            <a:rPr lang="en-US" dirty="0"/>
            <a:t> with 16 cores each = cost is ~doubled~</a:t>
          </a:r>
        </a:p>
      </dgm:t>
    </dgm:pt>
    <dgm:pt modelId="{2E3901BB-D2E1-473E-9AAF-8D1B7FF02B06}" type="parTrans" cxnId="{971C08BB-DEFF-4D20-A5A6-A1FBFF7B9E1C}">
      <dgm:prSet/>
      <dgm:spPr/>
      <dgm:t>
        <a:bodyPr/>
        <a:lstStyle/>
        <a:p>
          <a:endParaRPr lang="en-US"/>
        </a:p>
      </dgm:t>
    </dgm:pt>
    <dgm:pt modelId="{8D1FF91F-530E-49FC-99CB-CC4F57375FA4}" type="sibTrans" cxnId="{971C08BB-DEFF-4D20-A5A6-A1FBFF7B9E1C}">
      <dgm:prSet/>
      <dgm:spPr/>
      <dgm:t>
        <a:bodyPr/>
        <a:lstStyle/>
        <a:p>
          <a:endParaRPr lang="en-US"/>
        </a:p>
      </dgm:t>
    </dgm:pt>
    <dgm:pt modelId="{0D82CD07-4D32-411A-AD4A-C5E3A3019563}">
      <dgm:prSet phldrT="[Text]"/>
      <dgm:spPr/>
      <dgm:t>
        <a:bodyPr/>
        <a:lstStyle/>
        <a:p>
          <a:r>
            <a:rPr lang="en-US" dirty="0"/>
            <a:t>Per Physical Core licensing</a:t>
          </a:r>
        </a:p>
      </dgm:t>
    </dgm:pt>
    <dgm:pt modelId="{465E78A8-8313-4613-966D-B3492502A1A7}" type="parTrans" cxnId="{6F9F7C95-A410-4CD3-BDE0-F756F42D3BBA}">
      <dgm:prSet/>
      <dgm:spPr/>
      <dgm:t>
        <a:bodyPr/>
        <a:lstStyle/>
        <a:p>
          <a:endParaRPr lang="en-US"/>
        </a:p>
      </dgm:t>
    </dgm:pt>
    <dgm:pt modelId="{C20B0C51-53AC-49C9-A5BC-A039C39C543B}" type="sibTrans" cxnId="{6F9F7C95-A410-4CD3-BDE0-F756F42D3BBA}">
      <dgm:prSet/>
      <dgm:spPr/>
      <dgm:t>
        <a:bodyPr/>
        <a:lstStyle/>
        <a:p>
          <a:endParaRPr lang="en-US"/>
        </a:p>
      </dgm:t>
    </dgm:pt>
    <dgm:pt modelId="{3177AC5A-3611-4016-ACC7-D46F31308093}">
      <dgm:prSet phldrT="[Text]"/>
      <dgm:spPr/>
      <dgm:t>
        <a:bodyPr/>
        <a:lstStyle/>
        <a:p>
          <a:r>
            <a:rPr lang="en-US" dirty="0"/>
            <a:t>Required minimum 8 core license required per physical socket</a:t>
          </a:r>
        </a:p>
      </dgm:t>
    </dgm:pt>
    <dgm:pt modelId="{6B7DE912-64D4-430E-BB7E-A4BF62C854B3}" type="parTrans" cxnId="{28A150DA-5725-4162-B84F-3C95DB78B758}">
      <dgm:prSet/>
      <dgm:spPr/>
      <dgm:t>
        <a:bodyPr/>
        <a:lstStyle/>
        <a:p>
          <a:endParaRPr lang="en-US"/>
        </a:p>
      </dgm:t>
    </dgm:pt>
    <dgm:pt modelId="{1920B193-01F9-46C2-963C-3AE0D988C2AD}" type="sibTrans" cxnId="{28A150DA-5725-4162-B84F-3C95DB78B758}">
      <dgm:prSet/>
      <dgm:spPr/>
      <dgm:t>
        <a:bodyPr/>
        <a:lstStyle/>
        <a:p>
          <a:endParaRPr lang="en-US"/>
        </a:p>
      </dgm:t>
    </dgm:pt>
    <dgm:pt modelId="{2544003D-191A-4568-9E5C-A3CF1C89A393}">
      <dgm:prSet phldrT="[Text]"/>
      <dgm:spPr/>
      <dgm:t>
        <a:bodyPr/>
        <a:lstStyle/>
        <a:p>
          <a:r>
            <a:rPr lang="en-US" dirty="0"/>
            <a:t>Minimum 16 cores required to be licensed for servers with one </a:t>
          </a:r>
          <a:r>
            <a:rPr lang="en-US" dirty="0" err="1"/>
            <a:t>Proc</a:t>
          </a:r>
          <a:endParaRPr lang="en-US" dirty="0"/>
        </a:p>
      </dgm:t>
    </dgm:pt>
    <dgm:pt modelId="{8F6AC08E-6E76-4160-B951-95DC6C349519}" type="parTrans" cxnId="{42EF4B6B-52C4-44E9-B5A3-6821584AACE9}">
      <dgm:prSet/>
      <dgm:spPr/>
      <dgm:t>
        <a:bodyPr/>
        <a:lstStyle/>
        <a:p>
          <a:endParaRPr lang="en-US"/>
        </a:p>
      </dgm:t>
    </dgm:pt>
    <dgm:pt modelId="{89ED4660-D527-4988-B635-E9F25CD37995}" type="sibTrans" cxnId="{42EF4B6B-52C4-44E9-B5A3-6821584AACE9}">
      <dgm:prSet/>
      <dgm:spPr/>
      <dgm:t>
        <a:bodyPr/>
        <a:lstStyle/>
        <a:p>
          <a:endParaRPr lang="en-US"/>
        </a:p>
      </dgm:t>
    </dgm:pt>
    <dgm:pt modelId="{7CDCEAC9-4DF1-473E-BFAA-0A5CC76EA4A4}">
      <dgm:prSet phldrT="[Text]"/>
      <dgm:spPr/>
      <dgm:t>
        <a:bodyPr/>
        <a:lstStyle/>
        <a:p>
          <a:r>
            <a:rPr lang="en-US" dirty="0"/>
            <a:t>Required to license 2 processors (even with only 1 processor)</a:t>
          </a:r>
        </a:p>
      </dgm:t>
    </dgm:pt>
    <dgm:pt modelId="{1E3A8FE6-0BAB-487F-9CC1-EFB5C4708721}" type="parTrans" cxnId="{11FF1C1C-4ACC-471B-86A7-9213CBF74744}">
      <dgm:prSet/>
      <dgm:spPr/>
      <dgm:t>
        <a:bodyPr/>
        <a:lstStyle/>
        <a:p>
          <a:endParaRPr lang="en-US"/>
        </a:p>
      </dgm:t>
    </dgm:pt>
    <dgm:pt modelId="{47074DA0-5884-42CC-8EA9-7E25428021A0}" type="sibTrans" cxnId="{11FF1C1C-4ACC-471B-86A7-9213CBF74744}">
      <dgm:prSet/>
      <dgm:spPr/>
      <dgm:t>
        <a:bodyPr/>
        <a:lstStyle/>
        <a:p>
          <a:endParaRPr lang="en-US"/>
        </a:p>
      </dgm:t>
    </dgm:pt>
    <dgm:pt modelId="{25CC124B-4236-44AE-ACD5-AA05B27F9FD3}">
      <dgm:prSet phldrT="[Text]"/>
      <dgm:spPr/>
      <dgm:t>
        <a:bodyPr/>
        <a:lstStyle/>
        <a:p>
          <a:r>
            <a:rPr lang="en-US"/>
            <a:t>Previously </a:t>
          </a:r>
          <a:r>
            <a:rPr lang="en-US" dirty="0"/>
            <a:t>Per Socket</a:t>
          </a:r>
        </a:p>
      </dgm:t>
    </dgm:pt>
    <dgm:pt modelId="{8FC51B12-B737-4C24-AC11-7EEF1FA62F17}" type="parTrans" cxnId="{7763E12F-374B-4663-AE2E-0E4208755389}">
      <dgm:prSet/>
      <dgm:spPr/>
      <dgm:t>
        <a:bodyPr/>
        <a:lstStyle/>
        <a:p>
          <a:endParaRPr lang="en-US"/>
        </a:p>
      </dgm:t>
    </dgm:pt>
    <dgm:pt modelId="{C40CFA05-2029-4F9B-AC75-D8D63C48263B}" type="sibTrans" cxnId="{7763E12F-374B-4663-AE2E-0E4208755389}">
      <dgm:prSet/>
      <dgm:spPr/>
      <dgm:t>
        <a:bodyPr/>
        <a:lstStyle/>
        <a:p>
          <a:endParaRPr lang="en-US"/>
        </a:p>
      </dgm:t>
    </dgm:pt>
    <dgm:pt modelId="{76F86D5D-A44C-4CF8-B9B9-7B3E143825C2}" type="pres">
      <dgm:prSet presAssocID="{240A99BC-8E12-455B-83D3-C068FF1B93E8}" presName="linear" presStyleCnt="0">
        <dgm:presLayoutVars>
          <dgm:animLvl val="lvl"/>
          <dgm:resizeHandles val="exact"/>
        </dgm:presLayoutVars>
      </dgm:prSet>
      <dgm:spPr/>
    </dgm:pt>
    <dgm:pt modelId="{A29CF0CF-E259-421F-93D4-C3482BC0CF6F}" type="pres">
      <dgm:prSet presAssocID="{B8CFE1CF-0C97-42DF-80A7-6AF14B46A3D7}" presName="parentText" presStyleLbl="node1" presStyleIdx="0" presStyleCnt="3">
        <dgm:presLayoutVars>
          <dgm:chMax val="0"/>
          <dgm:bulletEnabled val="1"/>
        </dgm:presLayoutVars>
      </dgm:prSet>
      <dgm:spPr/>
    </dgm:pt>
    <dgm:pt modelId="{93117263-0DF3-4105-BF40-08EEE463CF9C}" type="pres">
      <dgm:prSet presAssocID="{09BB30C3-5E5F-4575-B1E9-72BA9280EE16}" presName="spacer" presStyleCnt="0"/>
      <dgm:spPr/>
    </dgm:pt>
    <dgm:pt modelId="{3FE79806-BAB1-400D-9C4E-31E1809E6D8A}" type="pres">
      <dgm:prSet presAssocID="{0D82CD07-4D32-411A-AD4A-C5E3A3019563}" presName="parentText" presStyleLbl="node1" presStyleIdx="1" presStyleCnt="3">
        <dgm:presLayoutVars>
          <dgm:chMax val="0"/>
          <dgm:bulletEnabled val="1"/>
        </dgm:presLayoutVars>
      </dgm:prSet>
      <dgm:spPr/>
    </dgm:pt>
    <dgm:pt modelId="{7F72F2B4-CBE7-486E-9173-BA0543CD4E4E}" type="pres">
      <dgm:prSet presAssocID="{0D82CD07-4D32-411A-AD4A-C5E3A3019563}" presName="childText" presStyleLbl="revTx" presStyleIdx="0" presStyleCnt="2">
        <dgm:presLayoutVars>
          <dgm:bulletEnabled val="1"/>
        </dgm:presLayoutVars>
      </dgm:prSet>
      <dgm:spPr/>
    </dgm:pt>
    <dgm:pt modelId="{C577FBFF-08ED-48F6-9DC3-BFE2704DD496}" type="pres">
      <dgm:prSet presAssocID="{1661FBE6-60FC-454B-A06D-11EF17B54A88}" presName="parentText" presStyleLbl="node1" presStyleIdx="2" presStyleCnt="3">
        <dgm:presLayoutVars>
          <dgm:chMax val="0"/>
          <dgm:bulletEnabled val="1"/>
        </dgm:presLayoutVars>
      </dgm:prSet>
      <dgm:spPr/>
    </dgm:pt>
    <dgm:pt modelId="{544A41E6-2D7B-4717-9D2A-99AF269B191C}" type="pres">
      <dgm:prSet presAssocID="{1661FBE6-60FC-454B-A06D-11EF17B54A88}" presName="childText" presStyleLbl="revTx" presStyleIdx="1" presStyleCnt="2">
        <dgm:presLayoutVars>
          <dgm:bulletEnabled val="1"/>
        </dgm:presLayoutVars>
      </dgm:prSet>
      <dgm:spPr/>
    </dgm:pt>
  </dgm:ptLst>
  <dgm:cxnLst>
    <dgm:cxn modelId="{11FF1C1C-4ACC-471B-86A7-9213CBF74744}" srcId="{0D82CD07-4D32-411A-AD4A-C5E3A3019563}" destId="{7CDCEAC9-4DF1-473E-BFAA-0A5CC76EA4A4}" srcOrd="2" destOrd="0" parTransId="{1E3A8FE6-0BAB-487F-9CC1-EFB5C4708721}" sibTransId="{47074DA0-5884-42CC-8EA9-7E25428021A0}"/>
    <dgm:cxn modelId="{4E7F0928-59B6-4E67-8093-F8A6A91A096D}" type="presOf" srcId="{B4C5BED1-1B0C-472D-AD3B-59F0C9A31A7C}" destId="{544A41E6-2D7B-4717-9D2A-99AF269B191C}" srcOrd="0" destOrd="2" presId="urn:microsoft.com/office/officeart/2005/8/layout/vList2"/>
    <dgm:cxn modelId="{435D352A-8817-4FA8-8A99-CD17627544D2}" srcId="{0D82CD07-4D32-411A-AD4A-C5E3A3019563}" destId="{AB1EDB98-34C4-484E-9E5F-6E0F3B4727BB}" srcOrd="0" destOrd="0" parTransId="{33BDF10B-8BCC-4C4F-B0F0-092BF7D900C9}" sibTransId="{5B2CF529-CF09-4C1C-82CA-897E1CCC5EAC}"/>
    <dgm:cxn modelId="{7763E12F-374B-4663-AE2E-0E4208755389}" srcId="{0D82CD07-4D32-411A-AD4A-C5E3A3019563}" destId="{25CC124B-4236-44AE-ACD5-AA05B27F9FD3}" srcOrd="1" destOrd="0" parTransId="{8FC51B12-B737-4C24-AC11-7EEF1FA62F17}" sibTransId="{C40CFA05-2029-4F9B-AC75-D8D63C48263B}"/>
    <dgm:cxn modelId="{D66FA134-998D-42E6-A3CC-6E429F310E99}" type="presOf" srcId="{1D6992DE-DB89-4C75-AD44-E8AE5740AF2A}" destId="{544A41E6-2D7B-4717-9D2A-99AF269B191C}" srcOrd="0" destOrd="1" presId="urn:microsoft.com/office/officeart/2005/8/layout/vList2"/>
    <dgm:cxn modelId="{8EAFA934-85F0-43F1-99C1-6C292C8EBA6C}" type="presOf" srcId="{57BF3909-9786-42E3-BA86-70D732C87CD2}" destId="{544A41E6-2D7B-4717-9D2A-99AF269B191C}" srcOrd="0" destOrd="3" presId="urn:microsoft.com/office/officeart/2005/8/layout/vList2"/>
    <dgm:cxn modelId="{CB78103D-5EE8-4DDE-AD14-AA35E591E5BE}" type="presOf" srcId="{B8CFE1CF-0C97-42DF-80A7-6AF14B46A3D7}" destId="{A29CF0CF-E259-421F-93D4-C3482BC0CF6F}" srcOrd="0" destOrd="0" presId="urn:microsoft.com/office/officeart/2005/8/layout/vList2"/>
    <dgm:cxn modelId="{42EF4B6B-52C4-44E9-B5A3-6821584AACE9}" srcId="{0D82CD07-4D32-411A-AD4A-C5E3A3019563}" destId="{2544003D-191A-4568-9E5C-A3CF1C89A393}" srcOrd="4" destOrd="0" parTransId="{8F6AC08E-6E76-4160-B951-95DC6C349519}" sibTransId="{89ED4660-D527-4988-B635-E9F25CD37995}"/>
    <dgm:cxn modelId="{87E7C66B-6419-4555-85F7-56B54E591B60}" type="presOf" srcId="{7CDCEAC9-4DF1-473E-BFAA-0A5CC76EA4A4}" destId="{7F72F2B4-CBE7-486E-9173-BA0543CD4E4E}" srcOrd="0" destOrd="2" presId="urn:microsoft.com/office/officeart/2005/8/layout/vList2"/>
    <dgm:cxn modelId="{6749186F-3D77-4DD1-9CD3-0124A6FFA142}" type="presOf" srcId="{0D82CD07-4D32-411A-AD4A-C5E3A3019563}" destId="{3FE79806-BAB1-400D-9C4E-31E1809E6D8A}" srcOrd="0" destOrd="0" presId="urn:microsoft.com/office/officeart/2005/8/layout/vList2"/>
    <dgm:cxn modelId="{99381656-BAC8-4E60-9017-5F3E1FFDE1E3}" srcId="{1661FBE6-60FC-454B-A06D-11EF17B54A88}" destId="{B4C5BED1-1B0C-472D-AD3B-59F0C9A31A7C}" srcOrd="2" destOrd="0" parTransId="{F8B7EE76-DACA-45C2-B2FA-2DB7B533AA7A}" sibTransId="{E2EA899E-B670-4FF3-BE72-DC724B61C277}"/>
    <dgm:cxn modelId="{A638137D-EC6A-419E-9751-DD688029898E}" type="presOf" srcId="{57CE0094-B395-482F-A6AE-423629D3A757}" destId="{544A41E6-2D7B-4717-9D2A-99AF269B191C}" srcOrd="0" destOrd="0" presId="urn:microsoft.com/office/officeart/2005/8/layout/vList2"/>
    <dgm:cxn modelId="{5DF41683-7BC8-497E-9F0C-B7B744AC3D31}" type="presOf" srcId="{25CC124B-4236-44AE-ACD5-AA05B27F9FD3}" destId="{7F72F2B4-CBE7-486E-9173-BA0543CD4E4E}" srcOrd="0" destOrd="1" presId="urn:microsoft.com/office/officeart/2005/8/layout/vList2"/>
    <dgm:cxn modelId="{6F9F7C95-A410-4CD3-BDE0-F756F42D3BBA}" srcId="{240A99BC-8E12-455B-83D3-C068FF1B93E8}" destId="{0D82CD07-4D32-411A-AD4A-C5E3A3019563}" srcOrd="1" destOrd="0" parTransId="{465E78A8-8313-4613-966D-B3492502A1A7}" sibTransId="{C20B0C51-53AC-49C9-A5BC-A039C39C543B}"/>
    <dgm:cxn modelId="{DD7D869F-537E-4624-B7EB-F03167E64029}" srcId="{240A99BC-8E12-455B-83D3-C068FF1B93E8}" destId="{1661FBE6-60FC-454B-A06D-11EF17B54A88}" srcOrd="2" destOrd="0" parTransId="{5724582C-F29F-4AA8-8356-3B8A61CBBF41}" sibTransId="{88AF9BB8-21E2-4B0F-B6B1-11A966A8676B}"/>
    <dgm:cxn modelId="{04BE68AF-19E3-4390-89C7-2EF9494FDADB}" type="presOf" srcId="{1661FBE6-60FC-454B-A06D-11EF17B54A88}" destId="{C577FBFF-08ED-48F6-9DC3-BFE2704DD496}" srcOrd="0" destOrd="0" presId="urn:microsoft.com/office/officeart/2005/8/layout/vList2"/>
    <dgm:cxn modelId="{A26712BA-26F9-4B58-8B55-37EBB305D42E}" type="presOf" srcId="{AB1EDB98-34C4-484E-9E5F-6E0F3B4727BB}" destId="{7F72F2B4-CBE7-486E-9173-BA0543CD4E4E}" srcOrd="0" destOrd="0" presId="urn:microsoft.com/office/officeart/2005/8/layout/vList2"/>
    <dgm:cxn modelId="{971C08BB-DEFF-4D20-A5A6-A1FBFF7B9E1C}" srcId="{1661FBE6-60FC-454B-A06D-11EF17B54A88}" destId="{57BF3909-9786-42E3-BA86-70D732C87CD2}" srcOrd="3" destOrd="0" parTransId="{2E3901BB-D2E1-473E-9AAF-8D1B7FF02B06}" sibTransId="{8D1FF91F-530E-49FC-99CB-CC4F57375FA4}"/>
    <dgm:cxn modelId="{BECD9CC0-D702-4527-9C79-B5583C735654}" srcId="{1661FBE6-60FC-454B-A06D-11EF17B54A88}" destId="{57CE0094-B395-482F-A6AE-423629D3A757}" srcOrd="0" destOrd="0" parTransId="{0FB932A1-5608-4E11-ABC2-514B11AE889F}" sibTransId="{D7F7F58F-DA01-4398-8F90-0752571F610C}"/>
    <dgm:cxn modelId="{93811DC2-50FF-492C-B372-9DA680D5EEBE}" srcId="{1661FBE6-60FC-454B-A06D-11EF17B54A88}" destId="{1D6992DE-DB89-4C75-AD44-E8AE5740AF2A}" srcOrd="1" destOrd="0" parTransId="{E8842A33-4643-451D-9896-78EBDE723173}" sibTransId="{D9C54F81-1D74-4D0B-ABCD-BEF7D1168331}"/>
    <dgm:cxn modelId="{437842C4-7999-40F8-B87C-291E62E5DDE0}" type="presOf" srcId="{3177AC5A-3611-4016-ACC7-D46F31308093}" destId="{7F72F2B4-CBE7-486E-9173-BA0543CD4E4E}" srcOrd="0" destOrd="3" presId="urn:microsoft.com/office/officeart/2005/8/layout/vList2"/>
    <dgm:cxn modelId="{28A150DA-5725-4162-B84F-3C95DB78B758}" srcId="{0D82CD07-4D32-411A-AD4A-C5E3A3019563}" destId="{3177AC5A-3611-4016-ACC7-D46F31308093}" srcOrd="3" destOrd="0" parTransId="{6B7DE912-64D4-430E-BB7E-A4BF62C854B3}" sibTransId="{1920B193-01F9-46C2-963C-3AE0D988C2AD}"/>
    <dgm:cxn modelId="{5AF239DD-90A8-4AEA-B514-39E04B2FB548}" srcId="{240A99BC-8E12-455B-83D3-C068FF1B93E8}" destId="{B8CFE1CF-0C97-42DF-80A7-6AF14B46A3D7}" srcOrd="0" destOrd="0" parTransId="{736049F5-5490-4823-B031-7E156788426E}" sibTransId="{09BB30C3-5E5F-4575-B1E9-72BA9280EE16}"/>
    <dgm:cxn modelId="{B97F1FEB-0C29-4DBB-8DAC-475F87218DA6}" type="presOf" srcId="{2544003D-191A-4568-9E5C-A3CF1C89A393}" destId="{7F72F2B4-CBE7-486E-9173-BA0543CD4E4E}" srcOrd="0" destOrd="4" presId="urn:microsoft.com/office/officeart/2005/8/layout/vList2"/>
    <dgm:cxn modelId="{F215ADFB-D3CC-44C6-8639-BDA8D23B3CDE}" type="presOf" srcId="{240A99BC-8E12-455B-83D3-C068FF1B93E8}" destId="{76F86D5D-A44C-4CF8-B9B9-7B3E143825C2}" srcOrd="0" destOrd="0" presId="urn:microsoft.com/office/officeart/2005/8/layout/vList2"/>
    <dgm:cxn modelId="{14713107-AC2B-4761-8034-EEC86C1959EF}" type="presParOf" srcId="{76F86D5D-A44C-4CF8-B9B9-7B3E143825C2}" destId="{A29CF0CF-E259-421F-93D4-C3482BC0CF6F}" srcOrd="0" destOrd="0" presId="urn:microsoft.com/office/officeart/2005/8/layout/vList2"/>
    <dgm:cxn modelId="{11C51686-9125-48EA-BB9C-720A60145C93}" type="presParOf" srcId="{76F86D5D-A44C-4CF8-B9B9-7B3E143825C2}" destId="{93117263-0DF3-4105-BF40-08EEE463CF9C}" srcOrd="1" destOrd="0" presId="urn:microsoft.com/office/officeart/2005/8/layout/vList2"/>
    <dgm:cxn modelId="{E897FB51-7B75-47BD-85C9-C6811BB9F56E}" type="presParOf" srcId="{76F86D5D-A44C-4CF8-B9B9-7B3E143825C2}" destId="{3FE79806-BAB1-400D-9C4E-31E1809E6D8A}" srcOrd="2" destOrd="0" presId="urn:microsoft.com/office/officeart/2005/8/layout/vList2"/>
    <dgm:cxn modelId="{F195EB9F-3F8A-4827-91D9-C7AECCB468E8}" type="presParOf" srcId="{76F86D5D-A44C-4CF8-B9B9-7B3E143825C2}" destId="{7F72F2B4-CBE7-486E-9173-BA0543CD4E4E}" srcOrd="3" destOrd="0" presId="urn:microsoft.com/office/officeart/2005/8/layout/vList2"/>
    <dgm:cxn modelId="{FB629D8F-4D45-4F62-B273-A252CE6AA76F}" type="presParOf" srcId="{76F86D5D-A44C-4CF8-B9B9-7B3E143825C2}" destId="{C577FBFF-08ED-48F6-9DC3-BFE2704DD496}" srcOrd="4" destOrd="0" presId="urn:microsoft.com/office/officeart/2005/8/layout/vList2"/>
    <dgm:cxn modelId="{4F8F21F9-FFDF-4FF8-898D-BDB7B7BC28B6}" type="presParOf" srcId="{76F86D5D-A44C-4CF8-B9B9-7B3E143825C2}" destId="{544A41E6-2D7B-4717-9D2A-99AF269B191C}"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72AFFD-8D34-4DE5-8915-EF8C3EC253E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7114FD2-5346-4F72-A535-56A6E6B5FBA2}">
      <dgm:prSet phldrT="[Text]"/>
      <dgm:spPr/>
      <dgm:t>
        <a:bodyPr/>
        <a:lstStyle/>
        <a:p>
          <a:r>
            <a:rPr lang="en-US" dirty="0"/>
            <a:t>Standard edition allows for 2 OSE’s</a:t>
          </a:r>
        </a:p>
      </dgm:t>
    </dgm:pt>
    <dgm:pt modelId="{2DD45654-41A8-4960-9D3F-38D6786A0CC2}" type="parTrans" cxnId="{7FA341A9-A84E-4B47-BC2C-608FDA547B6B}">
      <dgm:prSet/>
      <dgm:spPr/>
      <dgm:t>
        <a:bodyPr/>
        <a:lstStyle/>
        <a:p>
          <a:endParaRPr lang="en-US"/>
        </a:p>
      </dgm:t>
    </dgm:pt>
    <dgm:pt modelId="{C475C279-AEEC-4E46-80D2-48F6C58905E2}" type="sibTrans" cxnId="{7FA341A9-A84E-4B47-BC2C-608FDA547B6B}">
      <dgm:prSet/>
      <dgm:spPr/>
      <dgm:t>
        <a:bodyPr/>
        <a:lstStyle/>
        <a:p>
          <a:endParaRPr lang="en-US"/>
        </a:p>
      </dgm:t>
    </dgm:pt>
    <dgm:pt modelId="{65EB6D4A-DEA1-4C6A-9866-F73040FBC359}">
      <dgm:prSet phldrT="[Text]"/>
      <dgm:spPr/>
      <dgm:t>
        <a:bodyPr/>
        <a:lstStyle/>
        <a:p>
          <a:r>
            <a:rPr lang="en-US" dirty="0"/>
            <a:t>Datacenter edition is unlimited OSE’s</a:t>
          </a:r>
        </a:p>
      </dgm:t>
    </dgm:pt>
    <dgm:pt modelId="{4E82B685-8B5E-4687-9EC6-CA94A5E51C68}" type="parTrans" cxnId="{26755362-F1A7-48FB-BD36-4BBE3E997B7F}">
      <dgm:prSet/>
      <dgm:spPr/>
      <dgm:t>
        <a:bodyPr/>
        <a:lstStyle/>
        <a:p>
          <a:endParaRPr lang="en-US"/>
        </a:p>
      </dgm:t>
    </dgm:pt>
    <dgm:pt modelId="{26E2C49C-4C71-47A4-876A-1889F84FB662}" type="sibTrans" cxnId="{26755362-F1A7-48FB-BD36-4BBE3E997B7F}">
      <dgm:prSet/>
      <dgm:spPr/>
      <dgm:t>
        <a:bodyPr/>
        <a:lstStyle/>
        <a:p>
          <a:endParaRPr lang="en-US"/>
        </a:p>
      </dgm:t>
    </dgm:pt>
    <dgm:pt modelId="{459C71B9-4931-4050-B83E-DA37A9044C95}">
      <dgm:prSet phldrT="[Text]"/>
      <dgm:spPr/>
      <dgm:t>
        <a:bodyPr/>
        <a:lstStyle/>
        <a:p>
          <a:r>
            <a:rPr lang="en-US" dirty="0"/>
            <a:t>~14 VM’s is breakpoint between Standard &amp; DC</a:t>
          </a:r>
        </a:p>
      </dgm:t>
    </dgm:pt>
    <dgm:pt modelId="{74CDBCBD-0B2F-4BE2-8DD5-31132D08FF67}" type="parTrans" cxnId="{54D23908-BB0D-411B-92D4-0B4004A266C8}">
      <dgm:prSet/>
      <dgm:spPr/>
      <dgm:t>
        <a:bodyPr/>
        <a:lstStyle/>
        <a:p>
          <a:endParaRPr lang="en-US"/>
        </a:p>
      </dgm:t>
    </dgm:pt>
    <dgm:pt modelId="{4F316F37-A30D-4C9B-A29C-B31938596C5F}" type="sibTrans" cxnId="{54D23908-BB0D-411B-92D4-0B4004A266C8}">
      <dgm:prSet/>
      <dgm:spPr/>
      <dgm:t>
        <a:bodyPr/>
        <a:lstStyle/>
        <a:p>
          <a:endParaRPr lang="en-US"/>
        </a:p>
      </dgm:t>
    </dgm:pt>
    <dgm:pt modelId="{74938A9C-88DB-4A96-AABE-53FA57830018}">
      <dgm:prSet phldrT="[Text]"/>
      <dgm:spPr/>
      <dgm:t>
        <a:bodyPr/>
        <a:lstStyle/>
        <a:p>
          <a:r>
            <a:rPr lang="en-US" dirty="0"/>
            <a:t>For 8 VM’s, 4 x Standard 2-core pack licenses required</a:t>
          </a:r>
        </a:p>
      </dgm:t>
    </dgm:pt>
    <dgm:pt modelId="{C8921FF9-7182-4D83-AF97-5DD0BDFEC3FF}" type="parTrans" cxnId="{CC228937-D84B-4CA5-A266-878A4365777E}">
      <dgm:prSet/>
      <dgm:spPr/>
      <dgm:t>
        <a:bodyPr/>
        <a:lstStyle/>
        <a:p>
          <a:endParaRPr lang="en-US"/>
        </a:p>
      </dgm:t>
    </dgm:pt>
    <dgm:pt modelId="{C8F08CEB-F9B8-489E-A4B8-8276CB096BFC}" type="sibTrans" cxnId="{CC228937-D84B-4CA5-A266-878A4365777E}">
      <dgm:prSet/>
      <dgm:spPr/>
      <dgm:t>
        <a:bodyPr/>
        <a:lstStyle/>
        <a:p>
          <a:endParaRPr lang="en-US"/>
        </a:p>
      </dgm:t>
    </dgm:pt>
    <dgm:pt modelId="{EA8A67B5-7447-40F9-962F-A4521E6F3090}">
      <dgm:prSet phldrT="[Text]"/>
      <dgm:spPr/>
      <dgm:t>
        <a:bodyPr/>
        <a:lstStyle/>
        <a:p>
          <a:r>
            <a:rPr lang="en-US" dirty="0"/>
            <a:t>You license the cores – 1 license covers 2 cores</a:t>
          </a:r>
        </a:p>
      </dgm:t>
    </dgm:pt>
    <dgm:pt modelId="{CA5930F6-A950-4E79-9A6E-6F030131381D}" type="parTrans" cxnId="{15D4F74E-4260-45E5-9E8E-B38BCE533D2E}">
      <dgm:prSet/>
      <dgm:spPr/>
      <dgm:t>
        <a:bodyPr/>
        <a:lstStyle/>
        <a:p>
          <a:endParaRPr lang="en-US"/>
        </a:p>
      </dgm:t>
    </dgm:pt>
    <dgm:pt modelId="{DA59A7AB-5B34-45AC-A4C1-8E1B209355DA}" type="sibTrans" cxnId="{15D4F74E-4260-45E5-9E8E-B38BCE533D2E}">
      <dgm:prSet/>
      <dgm:spPr/>
      <dgm:t>
        <a:bodyPr/>
        <a:lstStyle/>
        <a:p>
          <a:endParaRPr lang="en-US"/>
        </a:p>
      </dgm:t>
    </dgm:pt>
    <dgm:pt modelId="{86CE29DE-1676-41B1-9E47-108C3CFFA2B0}">
      <dgm:prSet phldrT="[Text]"/>
      <dgm:spPr/>
      <dgm:t>
        <a:bodyPr/>
        <a:lstStyle/>
        <a:p>
          <a:r>
            <a:rPr lang="en-US" dirty="0" err="1"/>
            <a:t>vMotion</a:t>
          </a:r>
          <a:r>
            <a:rPr lang="en-US" dirty="0"/>
            <a:t> (DRS/HA) must be accounted for</a:t>
          </a:r>
        </a:p>
      </dgm:t>
    </dgm:pt>
    <dgm:pt modelId="{2446F76D-9584-424B-A685-9CAFAE5A339D}" type="parTrans" cxnId="{C1E9B3A1-626E-405B-B651-5E6DA482F34D}">
      <dgm:prSet/>
      <dgm:spPr/>
      <dgm:t>
        <a:bodyPr/>
        <a:lstStyle/>
        <a:p>
          <a:endParaRPr lang="en-US"/>
        </a:p>
      </dgm:t>
    </dgm:pt>
    <dgm:pt modelId="{8C3DA017-4C15-4FE7-AA74-D1D4201985A2}" type="sibTrans" cxnId="{C1E9B3A1-626E-405B-B651-5E6DA482F34D}">
      <dgm:prSet/>
      <dgm:spPr/>
      <dgm:t>
        <a:bodyPr/>
        <a:lstStyle/>
        <a:p>
          <a:endParaRPr lang="en-US"/>
        </a:p>
      </dgm:t>
    </dgm:pt>
    <dgm:pt modelId="{C38B5D58-B315-43B9-A7C5-830D73DD7DFF}" type="pres">
      <dgm:prSet presAssocID="{8D72AFFD-8D34-4DE5-8915-EF8C3EC253EB}" presName="diagram" presStyleCnt="0">
        <dgm:presLayoutVars>
          <dgm:dir/>
          <dgm:resizeHandles val="exact"/>
        </dgm:presLayoutVars>
      </dgm:prSet>
      <dgm:spPr/>
    </dgm:pt>
    <dgm:pt modelId="{D6CA0D7B-7D1B-4FC7-843C-49810AE0B5C0}" type="pres">
      <dgm:prSet presAssocID="{B7114FD2-5346-4F72-A535-56A6E6B5FBA2}" presName="node" presStyleLbl="node1" presStyleIdx="0" presStyleCnt="6">
        <dgm:presLayoutVars>
          <dgm:bulletEnabled val="1"/>
        </dgm:presLayoutVars>
      </dgm:prSet>
      <dgm:spPr/>
    </dgm:pt>
    <dgm:pt modelId="{05F28529-C7CC-4FC0-B5B6-A4892D78C8CD}" type="pres">
      <dgm:prSet presAssocID="{C475C279-AEEC-4E46-80D2-48F6C58905E2}" presName="sibTrans" presStyleCnt="0"/>
      <dgm:spPr/>
    </dgm:pt>
    <dgm:pt modelId="{2F8C16DF-A443-41FA-AB0A-013232A1EBAD}" type="pres">
      <dgm:prSet presAssocID="{65EB6D4A-DEA1-4C6A-9866-F73040FBC359}" presName="node" presStyleLbl="node1" presStyleIdx="1" presStyleCnt="6">
        <dgm:presLayoutVars>
          <dgm:bulletEnabled val="1"/>
        </dgm:presLayoutVars>
      </dgm:prSet>
      <dgm:spPr/>
    </dgm:pt>
    <dgm:pt modelId="{F63098A4-17C1-4571-9D9B-3130C399B007}" type="pres">
      <dgm:prSet presAssocID="{26E2C49C-4C71-47A4-876A-1889F84FB662}" presName="sibTrans" presStyleCnt="0"/>
      <dgm:spPr/>
    </dgm:pt>
    <dgm:pt modelId="{B19ED9C9-8F71-463D-949F-645C86AC77F2}" type="pres">
      <dgm:prSet presAssocID="{EA8A67B5-7447-40F9-962F-A4521E6F3090}" presName="node" presStyleLbl="node1" presStyleIdx="2" presStyleCnt="6">
        <dgm:presLayoutVars>
          <dgm:bulletEnabled val="1"/>
        </dgm:presLayoutVars>
      </dgm:prSet>
      <dgm:spPr/>
    </dgm:pt>
    <dgm:pt modelId="{B67718A4-A5FE-424D-940A-C64EB2AA9207}" type="pres">
      <dgm:prSet presAssocID="{DA59A7AB-5B34-45AC-A4C1-8E1B209355DA}" presName="sibTrans" presStyleCnt="0"/>
      <dgm:spPr/>
    </dgm:pt>
    <dgm:pt modelId="{B9A65AA2-F3B8-4026-8733-672E917D3F1F}" type="pres">
      <dgm:prSet presAssocID="{74938A9C-88DB-4A96-AABE-53FA57830018}" presName="node" presStyleLbl="node1" presStyleIdx="3" presStyleCnt="6">
        <dgm:presLayoutVars>
          <dgm:bulletEnabled val="1"/>
        </dgm:presLayoutVars>
      </dgm:prSet>
      <dgm:spPr/>
    </dgm:pt>
    <dgm:pt modelId="{BFB276F0-17C5-425A-9818-29745CB7BFFE}" type="pres">
      <dgm:prSet presAssocID="{C8F08CEB-F9B8-489E-A4B8-8276CB096BFC}" presName="sibTrans" presStyleCnt="0"/>
      <dgm:spPr/>
    </dgm:pt>
    <dgm:pt modelId="{87FEE544-469D-4152-96FD-1E0F0BE92819}" type="pres">
      <dgm:prSet presAssocID="{459C71B9-4931-4050-B83E-DA37A9044C95}" presName="node" presStyleLbl="node1" presStyleIdx="4" presStyleCnt="6">
        <dgm:presLayoutVars>
          <dgm:bulletEnabled val="1"/>
        </dgm:presLayoutVars>
      </dgm:prSet>
      <dgm:spPr/>
    </dgm:pt>
    <dgm:pt modelId="{81F143AA-C62A-4E55-8C52-C5EC25AFA6A3}" type="pres">
      <dgm:prSet presAssocID="{4F316F37-A30D-4C9B-A29C-B31938596C5F}" presName="sibTrans" presStyleCnt="0"/>
      <dgm:spPr/>
    </dgm:pt>
    <dgm:pt modelId="{8A5E2E3E-65C8-4EB3-8500-150B9610D051}" type="pres">
      <dgm:prSet presAssocID="{86CE29DE-1676-41B1-9E47-108C3CFFA2B0}" presName="node" presStyleLbl="node1" presStyleIdx="5" presStyleCnt="6">
        <dgm:presLayoutVars>
          <dgm:bulletEnabled val="1"/>
        </dgm:presLayoutVars>
      </dgm:prSet>
      <dgm:spPr/>
    </dgm:pt>
  </dgm:ptLst>
  <dgm:cxnLst>
    <dgm:cxn modelId="{54D23908-BB0D-411B-92D4-0B4004A266C8}" srcId="{8D72AFFD-8D34-4DE5-8915-EF8C3EC253EB}" destId="{459C71B9-4931-4050-B83E-DA37A9044C95}" srcOrd="4" destOrd="0" parTransId="{74CDBCBD-0B2F-4BE2-8DD5-31132D08FF67}" sibTransId="{4F316F37-A30D-4C9B-A29C-B31938596C5F}"/>
    <dgm:cxn modelId="{BEBF8D0B-5F2A-4F8F-B8F3-405953118D72}" type="presOf" srcId="{8D72AFFD-8D34-4DE5-8915-EF8C3EC253EB}" destId="{C38B5D58-B315-43B9-A7C5-830D73DD7DFF}" srcOrd="0" destOrd="0" presId="urn:microsoft.com/office/officeart/2005/8/layout/default"/>
    <dgm:cxn modelId="{CC228937-D84B-4CA5-A266-878A4365777E}" srcId="{8D72AFFD-8D34-4DE5-8915-EF8C3EC253EB}" destId="{74938A9C-88DB-4A96-AABE-53FA57830018}" srcOrd="3" destOrd="0" parTransId="{C8921FF9-7182-4D83-AF97-5DD0BDFEC3FF}" sibTransId="{C8F08CEB-F9B8-489E-A4B8-8276CB096BFC}"/>
    <dgm:cxn modelId="{7C61845C-213D-48B8-88F0-FEC1DD4B1273}" type="presOf" srcId="{65EB6D4A-DEA1-4C6A-9866-F73040FBC359}" destId="{2F8C16DF-A443-41FA-AB0A-013232A1EBAD}" srcOrd="0" destOrd="0" presId="urn:microsoft.com/office/officeart/2005/8/layout/default"/>
    <dgm:cxn modelId="{C058A85D-01F1-489F-A31F-4F72B422D8D8}" type="presOf" srcId="{459C71B9-4931-4050-B83E-DA37A9044C95}" destId="{87FEE544-469D-4152-96FD-1E0F0BE92819}" srcOrd="0" destOrd="0" presId="urn:microsoft.com/office/officeart/2005/8/layout/default"/>
    <dgm:cxn modelId="{26755362-F1A7-48FB-BD36-4BBE3E997B7F}" srcId="{8D72AFFD-8D34-4DE5-8915-EF8C3EC253EB}" destId="{65EB6D4A-DEA1-4C6A-9866-F73040FBC359}" srcOrd="1" destOrd="0" parTransId="{4E82B685-8B5E-4687-9EC6-CA94A5E51C68}" sibTransId="{26E2C49C-4C71-47A4-876A-1889F84FB662}"/>
    <dgm:cxn modelId="{15D4F74E-4260-45E5-9E8E-B38BCE533D2E}" srcId="{8D72AFFD-8D34-4DE5-8915-EF8C3EC253EB}" destId="{EA8A67B5-7447-40F9-962F-A4521E6F3090}" srcOrd="2" destOrd="0" parTransId="{CA5930F6-A950-4E79-9A6E-6F030131381D}" sibTransId="{DA59A7AB-5B34-45AC-A4C1-8E1B209355DA}"/>
    <dgm:cxn modelId="{BDCF718B-79C7-43E3-8332-57FB53EF718F}" type="presOf" srcId="{B7114FD2-5346-4F72-A535-56A6E6B5FBA2}" destId="{D6CA0D7B-7D1B-4FC7-843C-49810AE0B5C0}" srcOrd="0" destOrd="0" presId="urn:microsoft.com/office/officeart/2005/8/layout/default"/>
    <dgm:cxn modelId="{CDB54699-919C-4C4E-885C-98EFEF25C6B3}" type="presOf" srcId="{EA8A67B5-7447-40F9-962F-A4521E6F3090}" destId="{B19ED9C9-8F71-463D-949F-645C86AC77F2}" srcOrd="0" destOrd="0" presId="urn:microsoft.com/office/officeart/2005/8/layout/default"/>
    <dgm:cxn modelId="{8EDE469A-9691-42FF-88A8-7664CF6B4E93}" type="presOf" srcId="{86CE29DE-1676-41B1-9E47-108C3CFFA2B0}" destId="{8A5E2E3E-65C8-4EB3-8500-150B9610D051}" srcOrd="0" destOrd="0" presId="urn:microsoft.com/office/officeart/2005/8/layout/default"/>
    <dgm:cxn modelId="{C1E9B3A1-626E-405B-B651-5E6DA482F34D}" srcId="{8D72AFFD-8D34-4DE5-8915-EF8C3EC253EB}" destId="{86CE29DE-1676-41B1-9E47-108C3CFFA2B0}" srcOrd="5" destOrd="0" parTransId="{2446F76D-9584-424B-A685-9CAFAE5A339D}" sibTransId="{8C3DA017-4C15-4FE7-AA74-D1D4201985A2}"/>
    <dgm:cxn modelId="{7FA341A9-A84E-4B47-BC2C-608FDA547B6B}" srcId="{8D72AFFD-8D34-4DE5-8915-EF8C3EC253EB}" destId="{B7114FD2-5346-4F72-A535-56A6E6B5FBA2}" srcOrd="0" destOrd="0" parTransId="{2DD45654-41A8-4960-9D3F-38D6786A0CC2}" sibTransId="{C475C279-AEEC-4E46-80D2-48F6C58905E2}"/>
    <dgm:cxn modelId="{7D6E4DB1-BEB5-4ED8-A8E4-37A29F3039D6}" type="presOf" srcId="{74938A9C-88DB-4A96-AABE-53FA57830018}" destId="{B9A65AA2-F3B8-4026-8733-672E917D3F1F}" srcOrd="0" destOrd="0" presId="urn:microsoft.com/office/officeart/2005/8/layout/default"/>
    <dgm:cxn modelId="{0D54ABB2-77F4-4612-BC40-BC6BDE9AB971}" type="presParOf" srcId="{C38B5D58-B315-43B9-A7C5-830D73DD7DFF}" destId="{D6CA0D7B-7D1B-4FC7-843C-49810AE0B5C0}" srcOrd="0" destOrd="0" presId="urn:microsoft.com/office/officeart/2005/8/layout/default"/>
    <dgm:cxn modelId="{09B7AB41-AEC3-4620-8587-E91822B9EF8A}" type="presParOf" srcId="{C38B5D58-B315-43B9-A7C5-830D73DD7DFF}" destId="{05F28529-C7CC-4FC0-B5B6-A4892D78C8CD}" srcOrd="1" destOrd="0" presId="urn:microsoft.com/office/officeart/2005/8/layout/default"/>
    <dgm:cxn modelId="{D8381189-E8DC-4A17-8FD5-F7DF84FC5A96}" type="presParOf" srcId="{C38B5D58-B315-43B9-A7C5-830D73DD7DFF}" destId="{2F8C16DF-A443-41FA-AB0A-013232A1EBAD}" srcOrd="2" destOrd="0" presId="urn:microsoft.com/office/officeart/2005/8/layout/default"/>
    <dgm:cxn modelId="{49305400-13A8-4B8C-8F6E-8E3D2CE47D06}" type="presParOf" srcId="{C38B5D58-B315-43B9-A7C5-830D73DD7DFF}" destId="{F63098A4-17C1-4571-9D9B-3130C399B007}" srcOrd="3" destOrd="0" presId="urn:microsoft.com/office/officeart/2005/8/layout/default"/>
    <dgm:cxn modelId="{4C3AD4E5-3363-4A1A-B506-102FED950A7D}" type="presParOf" srcId="{C38B5D58-B315-43B9-A7C5-830D73DD7DFF}" destId="{B19ED9C9-8F71-463D-949F-645C86AC77F2}" srcOrd="4" destOrd="0" presId="urn:microsoft.com/office/officeart/2005/8/layout/default"/>
    <dgm:cxn modelId="{EF8B503F-1367-4009-AF43-E130CED56563}" type="presParOf" srcId="{C38B5D58-B315-43B9-A7C5-830D73DD7DFF}" destId="{B67718A4-A5FE-424D-940A-C64EB2AA9207}" srcOrd="5" destOrd="0" presId="urn:microsoft.com/office/officeart/2005/8/layout/default"/>
    <dgm:cxn modelId="{42AA439C-CA95-4EB3-9F42-DE356961657F}" type="presParOf" srcId="{C38B5D58-B315-43B9-A7C5-830D73DD7DFF}" destId="{B9A65AA2-F3B8-4026-8733-672E917D3F1F}" srcOrd="6" destOrd="0" presId="urn:microsoft.com/office/officeart/2005/8/layout/default"/>
    <dgm:cxn modelId="{BC2A5288-74FD-46CD-BEBA-F256A4FF85E2}" type="presParOf" srcId="{C38B5D58-B315-43B9-A7C5-830D73DD7DFF}" destId="{BFB276F0-17C5-425A-9818-29745CB7BFFE}" srcOrd="7" destOrd="0" presId="urn:microsoft.com/office/officeart/2005/8/layout/default"/>
    <dgm:cxn modelId="{F403B5AC-6DF1-4410-A726-D710BBB047AD}" type="presParOf" srcId="{C38B5D58-B315-43B9-A7C5-830D73DD7DFF}" destId="{87FEE544-469D-4152-96FD-1E0F0BE92819}" srcOrd="8" destOrd="0" presId="urn:microsoft.com/office/officeart/2005/8/layout/default"/>
    <dgm:cxn modelId="{7CD40519-F403-4E01-B6AE-8B8F4C1545E7}" type="presParOf" srcId="{C38B5D58-B315-43B9-A7C5-830D73DD7DFF}" destId="{81F143AA-C62A-4E55-8C52-C5EC25AFA6A3}" srcOrd="9" destOrd="0" presId="urn:microsoft.com/office/officeart/2005/8/layout/default"/>
    <dgm:cxn modelId="{CC35408D-4294-4C13-BBA7-150D149E61DD}" type="presParOf" srcId="{C38B5D58-B315-43B9-A7C5-830D73DD7DFF}" destId="{8A5E2E3E-65C8-4EB3-8500-150B9610D051}"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CAB8F-2B16-4A8C-BB89-E585F17A59FD}">
      <dsp:nvSpPr>
        <dsp:cNvPr id="0" name=""/>
        <dsp:cNvSpPr/>
      </dsp:nvSpPr>
      <dsp:spPr>
        <a:xfrm>
          <a:off x="0" y="61694"/>
          <a:ext cx="9677400" cy="6949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Total number of *Major Server OS Revisions released?</a:t>
          </a:r>
        </a:p>
      </dsp:txBody>
      <dsp:txXfrm>
        <a:off x="33926" y="95620"/>
        <a:ext cx="9609548" cy="627128"/>
      </dsp:txXfrm>
    </dsp:sp>
    <dsp:sp modelId="{EC38DD80-F2BD-4728-9FED-18AAED14A213}">
      <dsp:nvSpPr>
        <dsp:cNvPr id="0" name=""/>
        <dsp:cNvSpPr/>
      </dsp:nvSpPr>
      <dsp:spPr>
        <a:xfrm>
          <a:off x="0" y="756674"/>
          <a:ext cx="967740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725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12</a:t>
          </a:r>
        </a:p>
        <a:p>
          <a:pPr marL="228600" lvl="1" indent="-228600" algn="l" defTabSz="933450">
            <a:lnSpc>
              <a:spcPct val="90000"/>
            </a:lnSpc>
            <a:spcBef>
              <a:spcPct val="0"/>
            </a:spcBef>
            <a:spcAft>
              <a:spcPct val="20000"/>
            </a:spcAft>
            <a:buChar char="•"/>
          </a:pPr>
          <a:r>
            <a:rPr lang="en-US" sz="2100" kern="1200" dirty="0"/>
            <a:t>NT3.1, NT3.5, NT3.51, NT4, 2k, 2k3, 2k3R2, 2k8, 2k8R2, 2k12, 2k12R2, 2016 </a:t>
          </a:r>
        </a:p>
      </dsp:txBody>
      <dsp:txXfrm>
        <a:off x="0" y="756674"/>
        <a:ext cx="9677400" cy="782460"/>
      </dsp:txXfrm>
    </dsp:sp>
    <dsp:sp modelId="{4B68764E-1CB3-45EB-AD83-A9A2AB7E3A69}">
      <dsp:nvSpPr>
        <dsp:cNvPr id="0" name=""/>
        <dsp:cNvSpPr/>
      </dsp:nvSpPr>
      <dsp:spPr>
        <a:xfrm>
          <a:off x="0" y="1539134"/>
          <a:ext cx="9677400" cy="69498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When was Windows NT3.1 released?</a:t>
          </a:r>
        </a:p>
      </dsp:txBody>
      <dsp:txXfrm>
        <a:off x="33926" y="1573060"/>
        <a:ext cx="9609548" cy="627128"/>
      </dsp:txXfrm>
    </dsp:sp>
    <dsp:sp modelId="{FAFA4A97-6FD0-45FF-8965-7603B3541052}">
      <dsp:nvSpPr>
        <dsp:cNvPr id="0" name=""/>
        <dsp:cNvSpPr/>
      </dsp:nvSpPr>
      <dsp:spPr>
        <a:xfrm>
          <a:off x="0" y="2234114"/>
          <a:ext cx="96774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725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July 1993</a:t>
          </a:r>
        </a:p>
      </dsp:txBody>
      <dsp:txXfrm>
        <a:off x="0" y="2234114"/>
        <a:ext cx="9677400" cy="447120"/>
      </dsp:txXfrm>
    </dsp:sp>
    <dsp:sp modelId="{06BE5589-9E23-450D-945C-1F4945A6A7D8}">
      <dsp:nvSpPr>
        <dsp:cNvPr id="0" name=""/>
        <dsp:cNvSpPr/>
      </dsp:nvSpPr>
      <dsp:spPr>
        <a:xfrm>
          <a:off x="0" y="2681234"/>
          <a:ext cx="9677400" cy="69498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What does “NT” stand for?</a:t>
          </a:r>
        </a:p>
      </dsp:txBody>
      <dsp:txXfrm>
        <a:off x="33926" y="2715160"/>
        <a:ext cx="9609548" cy="627128"/>
      </dsp:txXfrm>
    </dsp:sp>
    <dsp:sp modelId="{3C488B8D-02C2-4135-BF38-82B97B8004D6}">
      <dsp:nvSpPr>
        <dsp:cNvPr id="0" name=""/>
        <dsp:cNvSpPr/>
      </dsp:nvSpPr>
      <dsp:spPr>
        <a:xfrm>
          <a:off x="0" y="3376214"/>
          <a:ext cx="96774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725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New Technology</a:t>
          </a:r>
        </a:p>
      </dsp:txBody>
      <dsp:txXfrm>
        <a:off x="0" y="3376214"/>
        <a:ext cx="9677400" cy="447120"/>
      </dsp:txXfrm>
    </dsp:sp>
    <dsp:sp modelId="{A8E3C0D8-917C-44FC-B502-F7610BD0D2A4}">
      <dsp:nvSpPr>
        <dsp:cNvPr id="0" name=""/>
        <dsp:cNvSpPr/>
      </dsp:nvSpPr>
      <dsp:spPr>
        <a:xfrm>
          <a:off x="0" y="3823334"/>
          <a:ext cx="9677400" cy="69498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How many lines of source code in Server 2012?</a:t>
          </a:r>
        </a:p>
      </dsp:txBody>
      <dsp:txXfrm>
        <a:off x="33926" y="3857260"/>
        <a:ext cx="9609548" cy="627128"/>
      </dsp:txXfrm>
    </dsp:sp>
    <dsp:sp modelId="{F93230B0-D26F-44D9-86AD-B9C9A31B2ABB}">
      <dsp:nvSpPr>
        <dsp:cNvPr id="0" name=""/>
        <dsp:cNvSpPr/>
      </dsp:nvSpPr>
      <dsp:spPr>
        <a:xfrm>
          <a:off x="0" y="4518314"/>
          <a:ext cx="967740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725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2008R2 had ~60 million</a:t>
          </a:r>
        </a:p>
        <a:p>
          <a:pPr marL="228600" lvl="1" indent="-228600" algn="l" defTabSz="933450">
            <a:lnSpc>
              <a:spcPct val="90000"/>
            </a:lnSpc>
            <a:spcBef>
              <a:spcPct val="0"/>
            </a:spcBef>
            <a:spcAft>
              <a:spcPct val="20000"/>
            </a:spcAft>
            <a:buChar char="•"/>
          </a:pPr>
          <a:r>
            <a:rPr lang="en-US" sz="2100" kern="1200" dirty="0"/>
            <a:t>Shy of 40m</a:t>
          </a:r>
        </a:p>
      </dsp:txBody>
      <dsp:txXfrm>
        <a:off x="0" y="4518314"/>
        <a:ext cx="9677400" cy="782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CF0CF-E259-421F-93D4-C3482BC0CF6F}">
      <dsp:nvSpPr>
        <dsp:cNvPr id="0" name=""/>
        <dsp:cNvSpPr/>
      </dsp:nvSpPr>
      <dsp:spPr>
        <a:xfrm>
          <a:off x="0" y="82769"/>
          <a:ext cx="9841583" cy="6692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Datacenter, Standard (Essentials)</a:t>
          </a:r>
        </a:p>
      </dsp:txBody>
      <dsp:txXfrm>
        <a:off x="32670" y="115439"/>
        <a:ext cx="9776243" cy="603900"/>
      </dsp:txXfrm>
    </dsp:sp>
    <dsp:sp modelId="{3FE79806-BAB1-400D-9C4E-31E1809E6D8A}">
      <dsp:nvSpPr>
        <dsp:cNvPr id="0" name=""/>
        <dsp:cNvSpPr/>
      </dsp:nvSpPr>
      <dsp:spPr>
        <a:xfrm>
          <a:off x="0" y="826889"/>
          <a:ext cx="9841583" cy="6692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Per Physical Core licensing</a:t>
          </a:r>
        </a:p>
      </dsp:txBody>
      <dsp:txXfrm>
        <a:off x="32670" y="859559"/>
        <a:ext cx="9776243" cy="603900"/>
      </dsp:txXfrm>
    </dsp:sp>
    <dsp:sp modelId="{7F72F2B4-CBE7-486E-9173-BA0543CD4E4E}">
      <dsp:nvSpPr>
        <dsp:cNvPr id="0" name=""/>
        <dsp:cNvSpPr/>
      </dsp:nvSpPr>
      <dsp:spPr>
        <a:xfrm>
          <a:off x="0" y="1496129"/>
          <a:ext cx="9841583" cy="188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4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Sold in 2 core packs</a:t>
          </a:r>
        </a:p>
        <a:p>
          <a:pPr marL="228600" lvl="1" indent="-228600" algn="l" defTabSz="889000">
            <a:lnSpc>
              <a:spcPct val="90000"/>
            </a:lnSpc>
            <a:spcBef>
              <a:spcPct val="0"/>
            </a:spcBef>
            <a:spcAft>
              <a:spcPct val="20000"/>
            </a:spcAft>
            <a:buChar char="•"/>
          </a:pPr>
          <a:r>
            <a:rPr lang="en-US" sz="2000" kern="1200"/>
            <a:t>Previously </a:t>
          </a:r>
          <a:r>
            <a:rPr lang="en-US" sz="2000" kern="1200" dirty="0"/>
            <a:t>Per Socket</a:t>
          </a:r>
        </a:p>
        <a:p>
          <a:pPr marL="228600" lvl="1" indent="-228600" algn="l" defTabSz="889000">
            <a:lnSpc>
              <a:spcPct val="90000"/>
            </a:lnSpc>
            <a:spcBef>
              <a:spcPct val="0"/>
            </a:spcBef>
            <a:spcAft>
              <a:spcPct val="20000"/>
            </a:spcAft>
            <a:buChar char="•"/>
          </a:pPr>
          <a:r>
            <a:rPr lang="en-US" sz="2000" kern="1200" dirty="0"/>
            <a:t>Required to license 2 processors (even with only 1 processor)</a:t>
          </a:r>
        </a:p>
        <a:p>
          <a:pPr marL="228600" lvl="1" indent="-228600" algn="l" defTabSz="889000">
            <a:lnSpc>
              <a:spcPct val="90000"/>
            </a:lnSpc>
            <a:spcBef>
              <a:spcPct val="0"/>
            </a:spcBef>
            <a:spcAft>
              <a:spcPct val="20000"/>
            </a:spcAft>
            <a:buChar char="•"/>
          </a:pPr>
          <a:r>
            <a:rPr lang="en-US" sz="2000" kern="1200" dirty="0"/>
            <a:t>Required minimum 8 core license required per physical socket</a:t>
          </a:r>
        </a:p>
        <a:p>
          <a:pPr marL="228600" lvl="1" indent="-228600" algn="l" defTabSz="889000">
            <a:lnSpc>
              <a:spcPct val="90000"/>
            </a:lnSpc>
            <a:spcBef>
              <a:spcPct val="0"/>
            </a:spcBef>
            <a:spcAft>
              <a:spcPct val="20000"/>
            </a:spcAft>
            <a:buChar char="•"/>
          </a:pPr>
          <a:r>
            <a:rPr lang="en-US" sz="2000" kern="1200" dirty="0"/>
            <a:t>Minimum 16 cores required to be licensed for servers with one </a:t>
          </a:r>
          <a:r>
            <a:rPr lang="en-US" sz="2000" kern="1200" dirty="0" err="1"/>
            <a:t>Proc</a:t>
          </a:r>
          <a:endParaRPr lang="en-US" sz="2000" kern="1200" dirty="0"/>
        </a:p>
      </dsp:txBody>
      <dsp:txXfrm>
        <a:off x="0" y="1496129"/>
        <a:ext cx="9841583" cy="1883700"/>
      </dsp:txXfrm>
    </dsp:sp>
    <dsp:sp modelId="{C577FBFF-08ED-48F6-9DC3-BFE2704DD496}">
      <dsp:nvSpPr>
        <dsp:cNvPr id="0" name=""/>
        <dsp:cNvSpPr/>
      </dsp:nvSpPr>
      <dsp:spPr>
        <a:xfrm>
          <a:off x="0" y="3379830"/>
          <a:ext cx="9841583" cy="6692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‘8’ &amp; ‘16’ are the magic numbers</a:t>
          </a:r>
        </a:p>
      </dsp:txBody>
      <dsp:txXfrm>
        <a:off x="32670" y="3412500"/>
        <a:ext cx="9776243" cy="603900"/>
      </dsp:txXfrm>
    </dsp:sp>
    <dsp:sp modelId="{544A41E6-2D7B-4717-9D2A-99AF269B191C}">
      <dsp:nvSpPr>
        <dsp:cNvPr id="0" name=""/>
        <dsp:cNvSpPr/>
      </dsp:nvSpPr>
      <dsp:spPr>
        <a:xfrm>
          <a:off x="0" y="4049070"/>
          <a:ext cx="9841583" cy="1506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24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Cost stays if 16 cores or less on single server</a:t>
          </a:r>
        </a:p>
        <a:p>
          <a:pPr marL="228600" lvl="1" indent="-228600" algn="l" defTabSz="889000">
            <a:lnSpc>
              <a:spcPct val="90000"/>
            </a:lnSpc>
            <a:spcBef>
              <a:spcPct val="0"/>
            </a:spcBef>
            <a:spcAft>
              <a:spcPct val="20000"/>
            </a:spcAft>
            <a:buChar char="•"/>
          </a:pPr>
          <a:r>
            <a:rPr lang="en-US" sz="2000" kern="1200" dirty="0"/>
            <a:t>More than 16 cores, must buy another core license</a:t>
          </a:r>
        </a:p>
        <a:p>
          <a:pPr marL="228600" lvl="1" indent="-228600" algn="l" defTabSz="889000">
            <a:lnSpc>
              <a:spcPct val="90000"/>
            </a:lnSpc>
            <a:spcBef>
              <a:spcPct val="0"/>
            </a:spcBef>
            <a:spcAft>
              <a:spcPct val="20000"/>
            </a:spcAft>
            <a:buChar char="•"/>
          </a:pPr>
          <a:r>
            <a:rPr lang="en-US" sz="2000" kern="1200" dirty="0"/>
            <a:t>Example: Server with 2 </a:t>
          </a:r>
          <a:r>
            <a:rPr lang="en-US" sz="2000" kern="1200" dirty="0" err="1"/>
            <a:t>Proc’s</a:t>
          </a:r>
          <a:r>
            <a:rPr lang="en-US" sz="2000" kern="1200" dirty="0"/>
            <a:t> with 8 cores each = same cost</a:t>
          </a:r>
        </a:p>
        <a:p>
          <a:pPr marL="228600" lvl="1" indent="-228600" algn="l" defTabSz="889000">
            <a:lnSpc>
              <a:spcPct val="90000"/>
            </a:lnSpc>
            <a:spcBef>
              <a:spcPct val="0"/>
            </a:spcBef>
            <a:spcAft>
              <a:spcPct val="20000"/>
            </a:spcAft>
            <a:buChar char="•"/>
          </a:pPr>
          <a:r>
            <a:rPr lang="en-US" sz="2000" kern="1200" dirty="0"/>
            <a:t>Example: Server with 2 </a:t>
          </a:r>
          <a:r>
            <a:rPr lang="en-US" sz="2000" kern="1200" dirty="0" err="1"/>
            <a:t>proc’s</a:t>
          </a:r>
          <a:r>
            <a:rPr lang="en-US" sz="2000" kern="1200" dirty="0"/>
            <a:t> with 16 cores each = cost is ~doubled~</a:t>
          </a:r>
        </a:p>
      </dsp:txBody>
      <dsp:txXfrm>
        <a:off x="0" y="4049070"/>
        <a:ext cx="9841583" cy="15069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A0D7B-7D1B-4FC7-843C-49810AE0B5C0}">
      <dsp:nvSpPr>
        <dsp:cNvPr id="0" name=""/>
        <dsp:cNvSpPr/>
      </dsp:nvSpPr>
      <dsp:spPr>
        <a:xfrm>
          <a:off x="0" y="689592"/>
          <a:ext cx="3190875" cy="19145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Standard edition allows for 2 OSE’s</a:t>
          </a:r>
        </a:p>
      </dsp:txBody>
      <dsp:txXfrm>
        <a:off x="0" y="689592"/>
        <a:ext cx="3190875" cy="1914525"/>
      </dsp:txXfrm>
    </dsp:sp>
    <dsp:sp modelId="{2F8C16DF-A443-41FA-AB0A-013232A1EBAD}">
      <dsp:nvSpPr>
        <dsp:cNvPr id="0" name=""/>
        <dsp:cNvSpPr/>
      </dsp:nvSpPr>
      <dsp:spPr>
        <a:xfrm>
          <a:off x="3509962" y="689592"/>
          <a:ext cx="3190875" cy="19145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Datacenter edition is unlimited OSE’s</a:t>
          </a:r>
        </a:p>
      </dsp:txBody>
      <dsp:txXfrm>
        <a:off x="3509962" y="689592"/>
        <a:ext cx="3190875" cy="1914525"/>
      </dsp:txXfrm>
    </dsp:sp>
    <dsp:sp modelId="{B19ED9C9-8F71-463D-949F-645C86AC77F2}">
      <dsp:nvSpPr>
        <dsp:cNvPr id="0" name=""/>
        <dsp:cNvSpPr/>
      </dsp:nvSpPr>
      <dsp:spPr>
        <a:xfrm>
          <a:off x="7019925" y="689592"/>
          <a:ext cx="3190875" cy="19145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You license the cores – 1 license covers 2 cores</a:t>
          </a:r>
        </a:p>
      </dsp:txBody>
      <dsp:txXfrm>
        <a:off x="7019925" y="689592"/>
        <a:ext cx="3190875" cy="1914525"/>
      </dsp:txXfrm>
    </dsp:sp>
    <dsp:sp modelId="{B9A65AA2-F3B8-4026-8733-672E917D3F1F}">
      <dsp:nvSpPr>
        <dsp:cNvPr id="0" name=""/>
        <dsp:cNvSpPr/>
      </dsp:nvSpPr>
      <dsp:spPr>
        <a:xfrm>
          <a:off x="0" y="2923204"/>
          <a:ext cx="3190875" cy="19145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For 8 VM’s, 4 x Standard 2-core pack licenses required</a:t>
          </a:r>
        </a:p>
      </dsp:txBody>
      <dsp:txXfrm>
        <a:off x="0" y="2923204"/>
        <a:ext cx="3190875" cy="1914525"/>
      </dsp:txXfrm>
    </dsp:sp>
    <dsp:sp modelId="{87FEE544-469D-4152-96FD-1E0F0BE92819}">
      <dsp:nvSpPr>
        <dsp:cNvPr id="0" name=""/>
        <dsp:cNvSpPr/>
      </dsp:nvSpPr>
      <dsp:spPr>
        <a:xfrm>
          <a:off x="3509962" y="2923204"/>
          <a:ext cx="3190875" cy="19145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~14 VM’s is breakpoint between Standard &amp; DC</a:t>
          </a:r>
        </a:p>
      </dsp:txBody>
      <dsp:txXfrm>
        <a:off x="3509962" y="2923204"/>
        <a:ext cx="3190875" cy="1914525"/>
      </dsp:txXfrm>
    </dsp:sp>
    <dsp:sp modelId="{8A5E2E3E-65C8-4EB3-8500-150B9610D051}">
      <dsp:nvSpPr>
        <dsp:cNvPr id="0" name=""/>
        <dsp:cNvSpPr/>
      </dsp:nvSpPr>
      <dsp:spPr>
        <a:xfrm>
          <a:off x="7019925" y="2923204"/>
          <a:ext cx="3190875" cy="19145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err="1"/>
            <a:t>vMotion</a:t>
          </a:r>
          <a:r>
            <a:rPr lang="en-US" sz="2700" kern="1200" dirty="0"/>
            <a:t> (DRS/HA) must be accounted for</a:t>
          </a:r>
        </a:p>
      </dsp:txBody>
      <dsp:txXfrm>
        <a:off x="7019925" y="2923204"/>
        <a:ext cx="3190875" cy="19145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2017-03-07 12:37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2017-03-07 12:37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071654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133020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888447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46917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60664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2017-03-07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248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43675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3931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2337307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70513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166560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080152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495072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NTFS - 1993</a:t>
            </a:r>
          </a:p>
        </p:txBody>
      </p:sp>
      <p:sp>
        <p:nvSpPr>
          <p:cNvPr id="4" name="Slide Number Placeholder 3"/>
          <p:cNvSpPr>
            <a:spLocks noGrp="1"/>
          </p:cNvSpPr>
          <p:nvPr>
            <p:ph type="sldNum" sz="quarter" idx="10"/>
          </p:nvPr>
        </p:nvSpPr>
        <p:spPr/>
        <p:txBody>
          <a:bodyPr/>
          <a:lstStyle/>
          <a:p>
            <a:fld id="{1089E570-D9E7-45AD-9FDE-B87CA8F40FAB}" type="slidenum">
              <a:rPr lang="en-US" smtClean="0"/>
              <a:t>21</a:t>
            </a:fld>
            <a:endParaRPr lang="en-US"/>
          </a:p>
        </p:txBody>
      </p:sp>
    </p:spTree>
    <p:extLst>
      <p:ext uri="{BB962C8B-B14F-4D97-AF65-F5344CB8AC3E}">
        <p14:creationId xmlns:p14="http://schemas.microsoft.com/office/powerpoint/2010/main" val="2870765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NTFS - 1993</a:t>
            </a:r>
          </a:p>
        </p:txBody>
      </p:sp>
      <p:sp>
        <p:nvSpPr>
          <p:cNvPr id="4" name="Slide Number Placeholder 3"/>
          <p:cNvSpPr>
            <a:spLocks noGrp="1"/>
          </p:cNvSpPr>
          <p:nvPr>
            <p:ph type="sldNum" sz="quarter" idx="10"/>
          </p:nvPr>
        </p:nvSpPr>
        <p:spPr/>
        <p:txBody>
          <a:bodyPr/>
          <a:lstStyle/>
          <a:p>
            <a:fld id="{1089E570-D9E7-45AD-9FDE-B87CA8F40FAB}" type="slidenum">
              <a:rPr lang="en-US" smtClean="0"/>
              <a:t>22</a:t>
            </a:fld>
            <a:endParaRPr lang="en-US"/>
          </a:p>
        </p:txBody>
      </p:sp>
    </p:spTree>
    <p:extLst>
      <p:ext uri="{BB962C8B-B14F-4D97-AF65-F5344CB8AC3E}">
        <p14:creationId xmlns:p14="http://schemas.microsoft.com/office/powerpoint/2010/main" val="2488788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17899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6234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675035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18758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4246807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458847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7093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PRISM FY16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2017-03-07 12:37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35292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9128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10761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2017-03-07 12:37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98672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6.jpeg"/><Relationship Id="rId1" Type="http://schemas.openxmlformats.org/officeDocument/2006/relationships/slideMaster" Target="../slideMasters/slideMaster10.xml"/><Relationship Id="rId4" Type="http://schemas.openxmlformats.org/officeDocument/2006/relationships/image" Target="../media/image27.png"/></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1.xml"/><Relationship Id="rId4" Type="http://schemas.openxmlformats.org/officeDocument/2006/relationships/image" Target="../media/image32.pn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9.jpg"/><Relationship Id="rId1" Type="http://schemas.openxmlformats.org/officeDocument/2006/relationships/slideMaster" Target="../slideMasters/slideMaster15.xml"/><Relationship Id="rId4" Type="http://schemas.openxmlformats.org/officeDocument/2006/relationships/image" Target="../media/image40.png"/></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18.xml"/><Relationship Id="rId4" Type="http://schemas.openxmlformats.org/officeDocument/2006/relationships/image" Target="../media/image32.png"/></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793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86070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0425752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15425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136649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2469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8312159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481119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540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0472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610016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6460346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5310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670843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237646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2"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3006247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426344" y="6182441"/>
            <a:ext cx="1552931" cy="332660"/>
          </a:xfrm>
          <a:prstGeom prst="rect">
            <a:avLst/>
          </a:prstGeom>
        </p:spPr>
      </p:pic>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79281" y="493939"/>
            <a:ext cx="7142451" cy="1371600"/>
          </a:xfrm>
          <a:prstGeom prst="rect">
            <a:avLst/>
          </a:prstGeom>
        </p:spPr>
      </p:pic>
    </p:spTree>
    <p:extLst>
      <p:ext uri="{BB962C8B-B14F-4D97-AF65-F5344CB8AC3E}">
        <p14:creationId xmlns:p14="http://schemas.microsoft.com/office/powerpoint/2010/main" val="193403744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412274107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74638" y="296864"/>
            <a:ext cx="3657600" cy="461665"/>
          </a:xfrm>
        </p:spPr>
        <p:txBody>
          <a:bodyPr/>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8504240" y="296864"/>
            <a:ext cx="3657600"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341345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8053783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80299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9143999" cy="2751698"/>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22" y="3075629"/>
            <a:ext cx="12436918" cy="3292125"/>
          </a:xfrm>
          <a:prstGeom prst="rect">
            <a:avLst/>
          </a:prstGeom>
        </p:spPr>
      </p:pic>
    </p:spTree>
    <p:extLst>
      <p:ext uri="{BB962C8B-B14F-4D97-AF65-F5344CB8AC3E}">
        <p14:creationId xmlns:p14="http://schemas.microsoft.com/office/powerpoint/2010/main" val="202544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97309749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006274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100620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3281186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7480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539349"/>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62563882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2607035"/>
          </a:xfrm>
        </p:spPr>
        <p:txBody>
          <a:bodyPr wrap="square">
            <a:spAutoFit/>
          </a:bodyPr>
          <a:lstStyle>
            <a:lvl1pPr marL="287282" indent="-287282">
              <a:spcBef>
                <a:spcPts val="1224"/>
              </a:spcBef>
              <a:buClr>
                <a:schemeClr val="tx1"/>
              </a:buClr>
              <a:buFont typeface="Wingdings" panose="05000000000000000000" pitchFamily="2" charset="2"/>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87596735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5345742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4"/>
            <a:ext cx="11889564" cy="917575"/>
          </a:xfrm>
        </p:spPr>
        <p:txBody>
          <a:bodyPr/>
          <a:lstStyle>
            <a:lvl1pPr>
              <a:defRPr sz="7198"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61313266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38088426"/>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4"/>
            <a:ext cx="8219813" cy="1828800"/>
          </a:xfrm>
        </p:spPr>
        <p:txBody>
          <a:bodyPr/>
          <a:lstStyle>
            <a:lvl1pPr>
              <a:defRPr sz="5999" baseline="0"/>
            </a:lvl1pPr>
          </a:lstStyle>
          <a:p>
            <a:r>
              <a:rPr lang="en-US"/>
              <a:t>Click to edit Master title style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8349879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7"/>
            <a:ext cx="10058399" cy="917575"/>
          </a:xfrm>
        </p:spPr>
        <p:txBody>
          <a:bodyPr/>
          <a:lstStyle>
            <a:lvl1pPr marL="233318" indent="-233318">
              <a:defRPr sz="5999"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9" baseline="0">
                <a:latin typeface="+mj-lt"/>
              </a:defRPr>
            </a:lvl1pPr>
          </a:lstStyle>
          <a:p>
            <a:pPr lvl="0"/>
            <a:r>
              <a:rPr lang="en-US"/>
              <a:t>Author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57620273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91258876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7" y="2430463"/>
            <a:ext cx="11887200"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p:txBody>
      </p:sp>
      <p:sp>
        <p:nvSpPr>
          <p:cNvPr id="4" name="Title 1"/>
          <p:cNvSpPr>
            <a:spLocks noGrp="1"/>
          </p:cNvSpPr>
          <p:nvPr>
            <p:ph type="title"/>
          </p:nvPr>
        </p:nvSpPr>
        <p:spPr>
          <a:xfrm>
            <a:off x="282576" y="1211264"/>
            <a:ext cx="11889564" cy="917575"/>
          </a:xfrm>
        </p:spPr>
        <p:txBody>
          <a:bodyPr/>
          <a:lstStyle>
            <a:lvl1pPr>
              <a:defRPr sz="7198"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96382948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1798637"/>
          </a:xfrm>
        </p:spPr>
        <p:txBody>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8817319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675439" y="1241427"/>
            <a:ext cx="54863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216650" cy="698856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5059983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401560342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428535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9250192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85523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3" y="2873019"/>
            <a:ext cx="11255709" cy="2435131"/>
          </a:xfrm>
        </p:spPr>
        <p:txBody>
          <a:bodyPr anchor="b">
            <a:noAutofit/>
          </a:bodyPr>
          <a:lstStyle>
            <a:lvl1pPr algn="l">
              <a:defRPr sz="24367">
                <a:solidFill>
                  <a:schemeClr val="bg1"/>
                </a:solidFill>
              </a:defRPr>
            </a:lvl1pPr>
          </a:lstStyle>
          <a:p>
            <a:r>
              <a:rPr lang="en-US"/>
              <a:t>web</a:t>
            </a:r>
          </a:p>
        </p:txBody>
      </p:sp>
    </p:spTree>
    <p:extLst>
      <p:ext uri="{BB962C8B-B14F-4D97-AF65-F5344CB8AC3E}">
        <p14:creationId xmlns:p14="http://schemas.microsoft.com/office/powerpoint/2010/main" val="133228084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3197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8"/>
            </a:lvl1pPr>
          </a:lstStyle>
          <a:p>
            <a:r>
              <a:rPr lang="en-US"/>
              <a:t>Click to edit Master title style</a:t>
            </a:r>
          </a:p>
        </p:txBody>
      </p:sp>
      <p:sp>
        <p:nvSpPr>
          <p:cNvPr id="3" name="Subtitle 2"/>
          <p:cNvSpPr>
            <a:spLocks noGrp="1"/>
          </p:cNvSpPr>
          <p:nvPr>
            <p:ph type="subTitle" idx="1"/>
          </p:nvPr>
        </p:nvSpPr>
        <p:spPr>
          <a:xfrm>
            <a:off x="1554560" y="3673744"/>
            <a:ext cx="9327356" cy="523733"/>
          </a:xfrm>
        </p:spPr>
        <p:txBody>
          <a:bodyPr/>
          <a:lstStyle>
            <a:lvl1pPr marL="0" indent="0" algn="ctr">
              <a:buNone/>
              <a:defRPr sz="2448"/>
            </a:lvl1pPr>
            <a:lvl2pPr marL="466221" indent="0" algn="ctr">
              <a:buNone/>
              <a:defRPr sz="2040"/>
            </a:lvl2pPr>
            <a:lvl3pPr marL="932439" indent="0" algn="ctr">
              <a:buNone/>
              <a:defRPr sz="1836"/>
            </a:lvl3pPr>
            <a:lvl4pPr marL="1398660" indent="0" algn="ctr">
              <a:buNone/>
              <a:defRPr sz="1632"/>
            </a:lvl4pPr>
            <a:lvl5pPr marL="1864881" indent="0" algn="ctr">
              <a:buNone/>
              <a:defRPr sz="1632"/>
            </a:lvl5pPr>
            <a:lvl6pPr marL="2331101" indent="0" algn="ctr">
              <a:buNone/>
              <a:defRPr sz="1632"/>
            </a:lvl6pPr>
            <a:lvl7pPr marL="2797321" indent="0" algn="ctr">
              <a:buNone/>
              <a:defRPr sz="1632"/>
            </a:lvl7pPr>
            <a:lvl8pPr marL="3263541" indent="0" algn="ctr">
              <a:buNone/>
              <a:defRPr sz="1632"/>
            </a:lvl8pPr>
            <a:lvl9pPr marL="3729762"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pPr defTabSz="932563">
              <a:defRPr/>
            </a:pPr>
            <a:endParaRPr lang="en-US">
              <a:solidFill>
                <a:srgbClr val="FFFFFF"/>
              </a:solidFill>
            </a:endParaRPr>
          </a:p>
        </p:txBody>
      </p:sp>
      <p:sp>
        <p:nvSpPr>
          <p:cNvPr id="5" name="Footer Placeholder 4"/>
          <p:cNvSpPr>
            <a:spLocks noGrp="1"/>
          </p:cNvSpPr>
          <p:nvPr>
            <p:ph type="ftr" sz="quarter" idx="11"/>
          </p:nvPr>
        </p:nvSpPr>
        <p:spPr/>
        <p:txBody>
          <a:bodyPr/>
          <a:lstStyle/>
          <a:p>
            <a:pPr defTabSz="932563">
              <a:defRPr/>
            </a:pPr>
            <a:r>
              <a:rPr lang="en-US">
                <a:solidFill>
                  <a:srgbClr val="FFFFFF"/>
                </a:solidFill>
              </a:rPr>
              <a:t>MICROSOFT CONFIDENTIAL - INTERNAL ONLY </a:t>
            </a:r>
          </a:p>
        </p:txBody>
      </p:sp>
      <p:sp>
        <p:nvSpPr>
          <p:cNvPr id="6" name="Slide Number Placeholder 5"/>
          <p:cNvSpPr>
            <a:spLocks noGrp="1"/>
          </p:cNvSpPr>
          <p:nvPr>
            <p:ph type="sldNum" sz="quarter" idx="12"/>
          </p:nvPr>
        </p:nvSpPr>
        <p:spPr/>
        <p:txBody>
          <a:bodyPr/>
          <a:lstStyle/>
          <a:p>
            <a:pPr defTabSz="932563">
              <a:defRPr/>
            </a:pPr>
            <a:fld id="{A4399BC2-2461-4FC6-A22D-832696B4EF73}" type="slidenum">
              <a:rPr lang="en-US" smtClean="0">
                <a:solidFill>
                  <a:srgbClr val="FFFFFF"/>
                </a:solidFill>
              </a:rPr>
              <a:pPr defTabSz="932563">
                <a:defRPr/>
              </a:pPr>
              <a:t>‹#›</a:t>
            </a:fld>
            <a:endParaRPr lang="en-US">
              <a:solidFill>
                <a:srgbClr val="FFFFFF"/>
              </a:solidFill>
            </a:endParaRPr>
          </a:p>
        </p:txBody>
      </p:sp>
    </p:spTree>
    <p:extLst>
      <p:ext uri="{BB962C8B-B14F-4D97-AF65-F5344CB8AC3E}">
        <p14:creationId xmlns:p14="http://schemas.microsoft.com/office/powerpoint/2010/main" val="8509636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54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2542" y="-33555"/>
            <a:ext cx="12431394" cy="7038363"/>
          </a:xfrm>
          <a:prstGeom prst="rect">
            <a:avLst/>
          </a:prstGeom>
        </p:spPr>
      </p:pic>
      <p:sp>
        <p:nvSpPr>
          <p:cNvPr id="15" name="Rectangle 14"/>
          <p:cNvSpPr/>
          <p:nvPr userDrawn="1"/>
        </p:nvSpPr>
        <p:spPr>
          <a:xfrm flipH="1">
            <a:off x="-1" y="2"/>
            <a:ext cx="11704638"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1" y="2211694"/>
            <a:ext cx="6665919" cy="3804892"/>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74638" y="2168525"/>
            <a:ext cx="6523969" cy="2784635"/>
          </a:xfrm>
          <a:noFill/>
        </p:spPr>
        <p:txBody>
          <a:bodyPr lIns="146304" tIns="91440" rIns="146304" bIns="91440" anchor="t" anchorCtr="0"/>
          <a:lstStyle>
            <a:lvl1pPr>
              <a:defRPr sz="5913" spc="-100" baseline="0">
                <a:gradFill>
                  <a:gsLst>
                    <a:gs pos="76250">
                      <a:srgbClr val="FFFFFF"/>
                    </a:gs>
                    <a:gs pos="51000">
                      <a:srgbClr val="FFFFFF"/>
                    </a:gs>
                  </a:gsLst>
                  <a:lin ang="5400000" scaled="0"/>
                </a:gradFill>
              </a:defRPr>
            </a:lvl1pPr>
          </a:lstStyle>
          <a:p>
            <a:r>
              <a:rPr lang="en-US"/>
              <a:t>Presentation title</a:t>
            </a:r>
          </a:p>
        </p:txBody>
      </p:sp>
      <p:sp>
        <p:nvSpPr>
          <p:cNvPr id="20" name="Text Placeholder 2"/>
          <p:cNvSpPr>
            <a:spLocks noGrp="1"/>
          </p:cNvSpPr>
          <p:nvPr>
            <p:ph type="body" sz="quarter" idx="14" hasCustomPrompt="1"/>
          </p:nvPr>
        </p:nvSpPr>
        <p:spPr bwMode="auto">
          <a:xfrm>
            <a:off x="272986" y="4965702"/>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785348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28261"/>
            <a:ext cx="12450609" cy="7065178"/>
          </a:xfrm>
          <a:prstGeom prst="rect">
            <a:avLst/>
          </a:prstGeom>
        </p:spPr>
      </p:pic>
      <p:sp>
        <p:nvSpPr>
          <p:cNvPr id="15" name="Rectangle 14"/>
          <p:cNvSpPr/>
          <p:nvPr userDrawn="1"/>
        </p:nvSpPr>
        <p:spPr>
          <a:xfrm flipH="1">
            <a:off x="0" y="-791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0" y="2125884"/>
            <a:ext cx="6665919" cy="3657553"/>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25883"/>
            <a:ext cx="6523969" cy="1827967"/>
          </a:xfrm>
          <a:noFill/>
        </p:spPr>
        <p:txBody>
          <a:bodyPr lIns="146304" tIns="91440" rIns="146304" bIns="91440" anchor="t" anchorCtr="0"/>
          <a:lstStyle>
            <a:lvl1pPr>
              <a:defRPr sz="5303" spc="-100" baseline="0">
                <a:gradFill>
                  <a:gsLst>
                    <a:gs pos="76250">
                      <a:srgbClr val="FFFFFF"/>
                    </a:gs>
                    <a:gs pos="51000">
                      <a:srgbClr val="FFFFFF"/>
                    </a:gs>
                  </a:gsLst>
                  <a:lin ang="5400000" scaled="0"/>
                </a:gradFill>
              </a:defRPr>
            </a:lvl1pPr>
          </a:lstStyle>
          <a:p>
            <a:r>
              <a:rPr lang="en-US"/>
              <a:t>Presentation title</a:t>
            </a:r>
          </a:p>
        </p:txBody>
      </p:sp>
      <p:sp>
        <p:nvSpPr>
          <p:cNvPr id="20" name="Text Placeholder 2"/>
          <p:cNvSpPr>
            <a:spLocks noGrp="1"/>
          </p:cNvSpPr>
          <p:nvPr>
            <p:ph type="body" sz="quarter" idx="14" hasCustomPrompt="1"/>
          </p:nvPr>
        </p:nvSpPr>
        <p:spPr bwMode="auto">
          <a:xfrm>
            <a:off x="272986" y="3953850"/>
            <a:ext cx="6525620" cy="1253186"/>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a:t>Speaker Name</a:t>
            </a:r>
          </a:p>
        </p:txBody>
      </p:sp>
      <p:sp>
        <p:nvSpPr>
          <p:cNvPr id="10" name="Text Placeholder 9"/>
          <p:cNvSpPr>
            <a:spLocks noGrp="1"/>
          </p:cNvSpPr>
          <p:nvPr>
            <p:ph type="body" sz="quarter" idx="15" hasCustomPrompt="1"/>
          </p:nvPr>
        </p:nvSpPr>
        <p:spPr>
          <a:xfrm>
            <a:off x="275287" y="5207036"/>
            <a:ext cx="6564775" cy="318357"/>
          </a:xfrm>
        </p:spPr>
        <p:txBody>
          <a:bodyPr/>
          <a:lstStyle>
            <a:lvl1pPr marL="0" indent="0">
              <a:buNone/>
              <a:defRPr sz="1632">
                <a:solidFill>
                  <a:schemeClr val="bg1"/>
                </a:solidFill>
              </a:defRPr>
            </a:lvl1pPr>
          </a:lstStyle>
          <a:p>
            <a:pPr lvl="0"/>
            <a:r>
              <a:rPr lang="en-US"/>
              <a:t>Date:</a:t>
            </a:r>
          </a:p>
        </p:txBody>
      </p:sp>
    </p:spTree>
    <p:extLst>
      <p:ext uri="{BB962C8B-B14F-4D97-AF65-F5344CB8AC3E}">
        <p14:creationId xmlns:p14="http://schemas.microsoft.com/office/powerpoint/2010/main" val="2605932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4521200"/>
            <a:ext cx="6399213" cy="1263646"/>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2387102"/>
          </a:xfrm>
          <a:noFill/>
        </p:spPr>
        <p:txBody>
          <a:bodyPr lIns="146304" tIns="91440" rIns="146304" bIns="91440" anchor="t" anchorCtr="0"/>
          <a:lstStyle>
            <a:lvl1pPr>
              <a:defRPr sz="5913" spc="-100" baseline="0">
                <a:solidFill>
                  <a:schemeClr val="bg1"/>
                </a:soli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Tree>
    <p:extLst>
      <p:ext uri="{BB962C8B-B14F-4D97-AF65-F5344CB8AC3E}">
        <p14:creationId xmlns:p14="http://schemas.microsoft.com/office/powerpoint/2010/main" val="23753622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95368"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469" indent="0">
              <a:spcBef>
                <a:spcPts val="0"/>
              </a:spcBef>
              <a:spcAft>
                <a:spcPts val="700"/>
              </a:spcAft>
              <a:buNone/>
              <a:defRPr/>
            </a:lvl3pPr>
            <a:lvl4pPr marL="456937" indent="0">
              <a:spcBef>
                <a:spcPts val="0"/>
              </a:spcBef>
              <a:spcAft>
                <a:spcPts val="700"/>
              </a:spcAft>
              <a:buNone/>
              <a:defRPr/>
            </a:lvl4pPr>
            <a:lvl5pPr marL="685405" indent="0">
              <a:spcBef>
                <a:spcPts val="0"/>
              </a:spcBef>
              <a:spcAft>
                <a:spcPts val="700"/>
              </a:spcAft>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245925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7"/>
            <a:ext cx="11889564" cy="840189"/>
          </a:xfrm>
        </p:spPr>
        <p:txBody>
          <a:bodyPr/>
          <a:lstStyle/>
          <a:p>
            <a:r>
              <a:rPr lang="en-US"/>
              <a:t>Click to edit Master title style</a:t>
            </a:r>
          </a:p>
        </p:txBody>
      </p:sp>
      <p:sp>
        <p:nvSpPr>
          <p:cNvPr id="6" name="Text Placeholder 5"/>
          <p:cNvSpPr>
            <a:spLocks noGrp="1"/>
          </p:cNvSpPr>
          <p:nvPr>
            <p:ph type="body" sz="quarter" idx="10"/>
          </p:nvPr>
        </p:nvSpPr>
        <p:spPr>
          <a:xfrm>
            <a:off x="274641" y="1155939"/>
            <a:ext cx="11887200" cy="168963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178124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40" y="295275"/>
            <a:ext cx="11944349" cy="1401178"/>
          </a:xfrm>
        </p:spPr>
        <p:txBody>
          <a:bodyPr/>
          <a:lstStyle/>
          <a:p>
            <a:r>
              <a:rPr lang="en-US"/>
              <a:t>Click to edit Master title style</a:t>
            </a:r>
          </a:p>
        </p:txBody>
      </p:sp>
      <p:sp>
        <p:nvSpPr>
          <p:cNvPr id="6" name="Text Placeholder 5"/>
          <p:cNvSpPr>
            <a:spLocks noGrp="1"/>
          </p:cNvSpPr>
          <p:nvPr>
            <p:ph type="body" sz="quarter" idx="10"/>
          </p:nvPr>
        </p:nvSpPr>
        <p:spPr>
          <a:xfrm>
            <a:off x="274641" y="1730638"/>
            <a:ext cx="11887200" cy="48789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p:txBody>
      </p:sp>
    </p:spTree>
    <p:extLst>
      <p:ext uri="{BB962C8B-B14F-4D97-AF65-F5344CB8AC3E}">
        <p14:creationId xmlns:p14="http://schemas.microsoft.com/office/powerpoint/2010/main" val="2309976017"/>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152146"/>
            <a:ext cx="11887200" cy="1833707"/>
          </a:xfrm>
        </p:spPr>
        <p:txBody>
          <a:bodyPr>
            <a:spAutoFit/>
          </a:bodyPr>
          <a:lstStyle>
            <a:lvl1pPr>
              <a:defRPr sz="3597">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730549"/>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152146"/>
            <a:ext cx="11887200" cy="1833707"/>
          </a:xfrm>
        </p:spPr>
        <p:txBody>
          <a:bodyPr>
            <a:spAutoFit/>
          </a:bodyPr>
          <a:lstStyle>
            <a:lvl1pPr>
              <a:defRPr sz="359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693422"/>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152145"/>
            <a:ext cx="5486399" cy="2318583"/>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152145"/>
            <a:ext cx="5486399" cy="2318583"/>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57128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152145"/>
            <a:ext cx="5486399" cy="2318583"/>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152145"/>
            <a:ext cx="5486399" cy="2318583"/>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337793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Text Placeholder 3"/>
          <p:cNvSpPr>
            <a:spLocks noGrp="1"/>
          </p:cNvSpPr>
          <p:nvPr>
            <p:ph type="body" sz="quarter" idx="10"/>
          </p:nvPr>
        </p:nvSpPr>
        <p:spPr>
          <a:xfrm>
            <a:off x="476085" y="2211696"/>
            <a:ext cx="5486399" cy="2318583"/>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78852" y="2211696"/>
            <a:ext cx="5486399" cy="2318583"/>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p:nvPr>
        </p:nvSpPr>
        <p:spPr>
          <a:xfrm>
            <a:off x="274641" y="1155941"/>
            <a:ext cx="11887200" cy="48968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Click to edit Master text styles</a:t>
            </a:r>
          </a:p>
        </p:txBody>
      </p:sp>
    </p:spTree>
    <p:extLst>
      <p:ext uri="{BB962C8B-B14F-4D97-AF65-F5344CB8AC3E}">
        <p14:creationId xmlns:p14="http://schemas.microsoft.com/office/powerpoint/2010/main" val="270278893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152145"/>
            <a:ext cx="5486399" cy="2275495"/>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152145"/>
            <a:ext cx="5486399" cy="2275495"/>
          </a:xfrm>
        </p:spPr>
        <p:txBody>
          <a:bodyPr wrap="square">
            <a:spAutoFit/>
          </a:bodyPr>
          <a:lstStyle>
            <a:lvl1pPr marL="287172" indent="-287172">
              <a:spcBef>
                <a:spcPts val="1224"/>
              </a:spcBef>
              <a:buClr>
                <a:schemeClr val="tx2"/>
              </a:buClr>
              <a:buFont typeface="Arial" pitchFamily="34" charset="0"/>
              <a:buChar char="•"/>
              <a:defRPr sz="3197">
                <a:gradFill>
                  <a:gsLst>
                    <a:gs pos="1250">
                      <a:schemeClr val="tx2"/>
                    </a:gs>
                    <a:gs pos="99000">
                      <a:schemeClr val="tx2"/>
                    </a:gs>
                  </a:gsLst>
                  <a:lin ang="5400000" scaled="0"/>
                </a:gradFill>
              </a:defRPr>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062237"/>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152145"/>
            <a:ext cx="5486399" cy="2275495"/>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152145"/>
            <a:ext cx="5486399" cy="2275495"/>
          </a:xfrm>
        </p:spPr>
        <p:txBody>
          <a:bodyPr wrap="square">
            <a:spAutoFit/>
          </a:bodyPr>
          <a:lstStyle>
            <a:lvl1pPr marL="287172" indent="-287172">
              <a:spcBef>
                <a:spcPts val="1224"/>
              </a:spcBef>
              <a:buClr>
                <a:schemeClr val="tx1"/>
              </a:buClr>
              <a:buFont typeface="Arial" pitchFamily="34" charset="0"/>
              <a:buChar char="•"/>
              <a:defRPr sz="31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41043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766624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sz="7194"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3954466"/>
            <a:ext cx="10058401"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88009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lang="en-US" sz="7194"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95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882122"/>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888151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880362"/>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6921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880362"/>
            <a:ext cx="11887200" cy="1181862"/>
          </a:xfrm>
          <a:noFill/>
        </p:spPr>
        <p:txBody>
          <a:bodyPr tIns="91440" bIns="91440" anchor="t" anchorCtr="0">
            <a:spAutoFit/>
          </a:bodyPr>
          <a:lstStyle>
            <a:lvl1pPr>
              <a:defRPr sz="719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6108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883991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640307"/>
            <a:ext cx="5486399" cy="1713914"/>
          </a:xfrm>
        </p:spPr>
        <p:txBody>
          <a:bodyPr anchor="ctr">
            <a:spAutoFit/>
          </a:bodyPr>
          <a:lstStyle>
            <a:lvl1pPr>
              <a:defRPr sz="5506"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0133851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38058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841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6664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92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18" tIns="46618" rIns="46618" bIns="46618" numCol="1" spcCol="0" rtlCol="0" fromWordArt="0" anchor="ctr" anchorCtr="0" forceAA="0" compatLnSpc="1">
            <a:prstTxWarp prst="textNoShape">
              <a:avLst/>
            </a:prstTxWarp>
            <a:noAutofit/>
          </a:bodyPr>
          <a:lstStyle/>
          <a:p>
            <a:pPr algn="ctr" defTabSz="931935"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152144"/>
            <a:ext cx="11887199" cy="1792157"/>
          </a:xfrm>
        </p:spPr>
        <p:txBody>
          <a:bodyPr/>
          <a:lstStyle>
            <a:lvl1pPr marL="0" indent="0">
              <a:buNone/>
              <a:defRPr sz="329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5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2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0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39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02804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6"/>
              </a:lnSpc>
              <a:spcBef>
                <a:spcPct val="0"/>
              </a:spcBef>
              <a:spcAft>
                <a:spcPct val="0"/>
              </a:spcAft>
            </a:pPr>
            <a:r>
              <a:rPr lang="en-US" sz="980">
                <a:solidFill>
                  <a:schemeClr val="tx1"/>
                </a:solidFill>
              </a:rPr>
              <a:t>© 2016 Microsoft Corporation. All rights reserved. Microsoft, Windows, and other product names are or may be registered trademarks and/or trademarks in the U.S. and/or other countries.</a:t>
            </a:r>
          </a:p>
          <a:p>
            <a:pPr defTabSz="913154" fontAlgn="base">
              <a:lnSpc>
                <a:spcPts val="1176"/>
              </a:lnSpc>
              <a:spcBef>
                <a:spcPct val="0"/>
              </a:spcBef>
              <a:spcAft>
                <a:spcPct val="0"/>
              </a:spcAft>
            </a:pPr>
            <a:r>
              <a:rPr lang="en-US" sz="980">
                <a:solidFill>
                  <a:schemeClr val="tx1"/>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6"/>
              </a:lnSpc>
              <a:spcBef>
                <a:spcPct val="0"/>
              </a:spcBef>
              <a:spcAft>
                <a:spcPct val="0"/>
              </a:spcAft>
            </a:pPr>
            <a:r>
              <a:rPr lang="en-US" sz="980">
                <a:solidFill>
                  <a:schemeClr val="tx1"/>
                </a:solidFill>
              </a:rPr>
              <a:t>conditions, it should not be interpreted to be a commitment on the part of Microsoft, and Microsoft cannot guarantee the accuracy of any information provided after the date of this presentation.</a:t>
            </a:r>
          </a:p>
          <a:p>
            <a:pPr defTabSz="913154" fontAlgn="base">
              <a:lnSpc>
                <a:spcPts val="1176"/>
              </a:lnSpc>
              <a:spcBef>
                <a:spcPct val="0"/>
              </a:spcBef>
              <a:spcAft>
                <a:spcPct val="0"/>
              </a:spcAft>
            </a:pPr>
            <a:r>
              <a:rPr lang="en-US" sz="980">
                <a:solidFill>
                  <a:schemeClr val="tx1"/>
                </a:solidFill>
              </a:rPr>
              <a:t>MICROSOFT MAKES NO WARRANTIES, EXPRESS, IMPLIED OR STATUTORY, AS TO THE INFORMATION IN THIS PRESENTATION.</a:t>
            </a:r>
          </a:p>
        </p:txBody>
      </p:sp>
    </p:spTree>
    <p:extLst>
      <p:ext uri="{BB962C8B-B14F-4D97-AF65-F5344CB8AC3E}">
        <p14:creationId xmlns:p14="http://schemas.microsoft.com/office/powerpoint/2010/main" val="210612661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6"/>
              </a:lnSpc>
              <a:spcBef>
                <a:spcPct val="0"/>
              </a:spcBef>
              <a:spcAft>
                <a:spcPct val="0"/>
              </a:spcAft>
            </a:pPr>
            <a:r>
              <a:rPr lang="en-US" sz="980">
                <a:solidFill>
                  <a:schemeClr val="bg1"/>
                </a:solidFill>
              </a:rPr>
              <a:t>© 2016 Microsoft Corporation. All rights reserved. Microsoft, Windows, and other product names are or may be registered trademarks and/or trademarks in the U.S. and/or other countries.</a:t>
            </a:r>
          </a:p>
          <a:p>
            <a:pPr defTabSz="913154" fontAlgn="base">
              <a:lnSpc>
                <a:spcPts val="1176"/>
              </a:lnSpc>
              <a:spcBef>
                <a:spcPct val="0"/>
              </a:spcBef>
              <a:spcAft>
                <a:spcPct val="0"/>
              </a:spcAft>
            </a:pPr>
            <a:r>
              <a:rPr lang="en-US" sz="980">
                <a:solidFill>
                  <a:schemeClr val="bg1"/>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6"/>
              </a:lnSpc>
              <a:spcBef>
                <a:spcPct val="0"/>
              </a:spcBef>
              <a:spcAft>
                <a:spcPct val="0"/>
              </a:spcAft>
            </a:pPr>
            <a:r>
              <a:rPr lang="en-US" sz="980">
                <a:solidFill>
                  <a:schemeClr val="bg1"/>
                </a:solidFill>
              </a:rPr>
              <a:t>conditions, it should not be interpreted to be a commitment on the part of Microsoft, and Microsoft cannot guarantee the accuracy of any information provided after the date of this presentation.</a:t>
            </a:r>
          </a:p>
          <a:p>
            <a:pPr defTabSz="913154" fontAlgn="base">
              <a:lnSpc>
                <a:spcPts val="1176"/>
              </a:lnSpc>
              <a:spcBef>
                <a:spcPct val="0"/>
              </a:spcBef>
              <a:spcAft>
                <a:spcPct val="0"/>
              </a:spcAft>
            </a:pPr>
            <a:r>
              <a:rPr lang="en-US" sz="980">
                <a:solidFill>
                  <a:schemeClr val="bg1"/>
                </a:solidFill>
              </a:rPr>
              <a:t>MICROSOFT MAKES NO WARRANTIES, EXPRESS, IMPLIED OR STATUTORY, AS TO THE INFORMATION IN THIS PRESENTATION.</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488292" y="3162108"/>
            <a:ext cx="3284107" cy="703504"/>
          </a:xfrm>
          <a:prstGeom prst="rect">
            <a:avLst/>
          </a:prstGeom>
        </p:spPr>
      </p:pic>
    </p:spTree>
    <p:extLst>
      <p:ext uri="{BB962C8B-B14F-4D97-AF65-F5344CB8AC3E}">
        <p14:creationId xmlns:p14="http://schemas.microsoft.com/office/powerpoint/2010/main" val="391917820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71584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2_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0307"/>
            <a:ext cx="5486399" cy="1713914"/>
          </a:xfrm>
        </p:spPr>
        <p:txBody>
          <a:bodyPr anchor="ctr">
            <a:spAutoFit/>
          </a:bodyPr>
          <a:lstStyle>
            <a:lvl1pPr>
              <a:defRPr sz="5507" baseline="0">
                <a:solidFill>
                  <a:schemeClr val="bg1"/>
                </a:soli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12856838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30403676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875290888"/>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814242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536615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20954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91237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90111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96871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04078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40042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6363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57459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694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75028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4212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793761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854929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64780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23916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3330802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Tree>
    <p:extLst>
      <p:ext uri="{BB962C8B-B14F-4D97-AF65-F5344CB8AC3E}">
        <p14:creationId xmlns:p14="http://schemas.microsoft.com/office/powerpoint/2010/main" val="2922400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621092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38901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996506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93154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Tree>
    <p:extLst>
      <p:ext uri="{BB962C8B-B14F-4D97-AF65-F5344CB8AC3E}">
        <p14:creationId xmlns:p14="http://schemas.microsoft.com/office/powerpoint/2010/main" val="39141466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931473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07162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289543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9559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77826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793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199256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33022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35255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CDE271-6F7C-453A-897E-5DE09ECA9B65}" type="slidenum">
              <a:rPr lang="en-US" smtClean="0"/>
              <a:t>‹#›</a:t>
            </a:fld>
            <a:endParaRPr lang="en-US"/>
          </a:p>
        </p:txBody>
      </p:sp>
    </p:spTree>
    <p:extLst>
      <p:ext uri="{BB962C8B-B14F-4D97-AF65-F5344CB8AC3E}">
        <p14:creationId xmlns:p14="http://schemas.microsoft.com/office/powerpoint/2010/main" val="234851774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B156FE-D964-4965-8E60-061B844E3C02}" type="slidenum">
              <a:rPr lang="en-US" smtClean="0"/>
              <a:t>‹#›</a:t>
            </a:fld>
            <a:endParaRPr lang="en-US"/>
          </a:p>
        </p:txBody>
      </p:sp>
    </p:spTree>
    <p:extLst>
      <p:ext uri="{BB962C8B-B14F-4D97-AF65-F5344CB8AC3E}">
        <p14:creationId xmlns:p14="http://schemas.microsoft.com/office/powerpoint/2010/main" val="123921526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algn="r" defTabSz="1165610" rtl="0" eaLnBrk="1" latinLnBrk="0" hangingPunct="1">
              <a:lnSpc>
                <a:spcPct val="90000"/>
              </a:lnSpc>
              <a:spcBef>
                <a:spcPct val="0"/>
              </a:spcBef>
              <a:buNone/>
            </a:pPr>
            <a:r>
              <a:rPr lang="en-US" sz="5000" b="0" kern="1200" cap="none" spc="-125" baseline="0" noProof="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397958" y="4610726"/>
            <a:ext cx="2229032" cy="729826"/>
          </a:xfrm>
          <a:prstGeom prst="rect">
            <a:avLst/>
          </a:prstGeom>
        </p:spPr>
        <p:txBody>
          <a:bodyPr wrap="none" anchor="ctr">
            <a:spAutoFit/>
          </a:bodyPr>
          <a:lstStyle/>
          <a:p>
            <a:pPr algn="r" defTabSz="1165610" rtl="0" eaLnBrk="1" latinLnBrk="0" hangingPunct="1">
              <a:lnSpc>
                <a:spcPct val="90000"/>
              </a:lnSpc>
              <a:spcBef>
                <a:spcPct val="0"/>
              </a:spcBef>
              <a:buNone/>
            </a:pPr>
            <a:r>
              <a:rPr lang="en-US" sz="2250" b="0" kern="1200" cap="none" spc="0" baseline="0" noProof="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3520430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748780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461403"/>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560981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344095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0299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35409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38773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435825"/>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16265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160781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21248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1027069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2497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12794261"/>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570598"/>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871723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65471" y="3574979"/>
            <a:ext cx="8705533" cy="544019"/>
          </a:xfrm>
        </p:spPr>
        <p:txBody>
          <a:bodyPr>
            <a:normAutofit/>
          </a:bodyPr>
          <a:lstStyle>
            <a:lvl1pPr marL="0" indent="0" algn="ctr">
              <a:buNone/>
              <a:defRPr sz="2856" b="0">
                <a:solidFill>
                  <a:schemeClr val="tx1">
                    <a:tint val="75000"/>
                  </a:schemeClr>
                </a:solidFill>
                <a:latin typeface="+mj-lt"/>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343375604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301463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
            <a:ext cx="6216650"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6715639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870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899240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376262"/>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925179"/>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19" fontAlgn="base">
              <a:spcBef>
                <a:spcPct val="0"/>
              </a:spcBef>
              <a:spcAft>
                <a:spcPct val="0"/>
              </a:spcAft>
            </a:pPr>
            <a:endParaRPr lang="en-US" sz="225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588897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19"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algn="r" defTabSz="932036" eaLnBrk="0" hangingPunct="0"/>
            <a:r>
              <a:rPr lang="en-US" sz="70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4084062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37721999"/>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69070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65471" y="3574979"/>
            <a:ext cx="8705533" cy="544019"/>
          </a:xfrm>
        </p:spPr>
        <p:txBody>
          <a:bodyPr>
            <a:normAutofit/>
          </a:bodyPr>
          <a:lstStyle>
            <a:lvl1pPr marL="0" indent="0" algn="ctr">
              <a:buNone/>
              <a:defRPr sz="2856" b="0">
                <a:solidFill>
                  <a:schemeClr val="tx1">
                    <a:tint val="75000"/>
                  </a:schemeClr>
                </a:solidFill>
                <a:latin typeface="+mj-lt"/>
              </a:defRPr>
            </a:lvl1pPr>
            <a:lvl2pPr marL="466298" indent="0" algn="ctr">
              <a:buNone/>
              <a:defRPr>
                <a:solidFill>
                  <a:schemeClr val="tx1">
                    <a:tint val="75000"/>
                  </a:schemeClr>
                </a:solidFill>
              </a:defRPr>
            </a:lvl2pPr>
            <a:lvl3pPr marL="932597" indent="0" algn="ctr">
              <a:buNone/>
              <a:defRPr>
                <a:solidFill>
                  <a:schemeClr val="tx1">
                    <a:tint val="75000"/>
                  </a:schemeClr>
                </a:solidFill>
              </a:defRPr>
            </a:lvl3pPr>
            <a:lvl4pPr marL="1398895" indent="0" algn="ctr">
              <a:buNone/>
              <a:defRPr>
                <a:solidFill>
                  <a:schemeClr val="tx1">
                    <a:tint val="75000"/>
                  </a:schemeClr>
                </a:solidFill>
              </a:defRPr>
            </a:lvl4pPr>
            <a:lvl5pPr marL="1865193" indent="0" algn="ctr">
              <a:buNone/>
              <a:defRPr>
                <a:solidFill>
                  <a:schemeClr val="tx1">
                    <a:tint val="75000"/>
                  </a:schemeClr>
                </a:solidFill>
              </a:defRPr>
            </a:lvl5pPr>
            <a:lvl6pPr marL="2331491" indent="0" algn="ctr">
              <a:buNone/>
              <a:defRPr>
                <a:solidFill>
                  <a:schemeClr val="tx1">
                    <a:tint val="75000"/>
                  </a:schemeClr>
                </a:solidFill>
              </a:defRPr>
            </a:lvl6pPr>
            <a:lvl7pPr marL="2797790" indent="0" algn="ctr">
              <a:buNone/>
              <a:defRPr>
                <a:solidFill>
                  <a:schemeClr val="tx1">
                    <a:tint val="75000"/>
                  </a:schemeClr>
                </a:solidFill>
              </a:defRPr>
            </a:lvl7pPr>
            <a:lvl8pPr marL="3264088" indent="0" algn="ctr">
              <a:buNone/>
              <a:defRPr>
                <a:solidFill>
                  <a:schemeClr val="tx1">
                    <a:tint val="75000"/>
                  </a:schemeClr>
                </a:solidFill>
              </a:defRPr>
            </a:lvl8pPr>
            <a:lvl9pPr marL="3730386"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35863837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09" y="6482890"/>
            <a:ext cx="2798207" cy="372394"/>
          </a:xfrm>
          <a:prstGeom prst="rect">
            <a:avLst/>
          </a:prstGeom>
        </p:spPr>
        <p:txBody>
          <a:bodyPr/>
          <a:lstStyle/>
          <a:p>
            <a:fld id="{35E6F030-B7FE-44EF-B271-FCB1E0C3C37E}" type="datetimeFigureOut">
              <a:rPr lang="en-US" smtClean="0"/>
              <a:t>2017-03-07</a:t>
            </a:fld>
            <a:endParaRPr lang="en-US"/>
          </a:p>
        </p:txBody>
      </p:sp>
      <p:sp>
        <p:nvSpPr>
          <p:cNvPr id="3" name="Footer Placeholder 2"/>
          <p:cNvSpPr>
            <a:spLocks noGrp="1"/>
          </p:cNvSpPr>
          <p:nvPr>
            <p:ph type="ftr" sz="quarter" idx="11"/>
          </p:nvPr>
        </p:nvSpPr>
        <p:spPr>
          <a:xfrm>
            <a:off x="4119583" y="6482890"/>
            <a:ext cx="4197310" cy="372394"/>
          </a:xfrm>
          <a:prstGeom prst="rect">
            <a:avLst/>
          </a:prstGeom>
        </p:spPr>
        <p:txBody>
          <a:bodyPr/>
          <a:lstStyle/>
          <a:p>
            <a:endParaRPr lang="en-US"/>
          </a:p>
        </p:txBody>
      </p:sp>
      <p:sp>
        <p:nvSpPr>
          <p:cNvPr id="4" name="Slide Number Placeholder 3"/>
          <p:cNvSpPr>
            <a:spLocks noGrp="1"/>
          </p:cNvSpPr>
          <p:nvPr>
            <p:ph type="sldNum" sz="quarter" idx="12"/>
          </p:nvPr>
        </p:nvSpPr>
        <p:spPr>
          <a:xfrm>
            <a:off x="8783260" y="6482890"/>
            <a:ext cx="2798207" cy="372394"/>
          </a:xfrm>
          <a:prstGeom prst="rect">
            <a:avLst/>
          </a:prstGeom>
        </p:spPr>
        <p:txBody>
          <a:bodyPr/>
          <a:lstStyle/>
          <a:p>
            <a:fld id="{7BB76C13-A9EA-424D-B4F6-81796C320F45}" type="slidenum">
              <a:rPr lang="en-US" smtClean="0"/>
              <a:t>‹#›</a:t>
            </a:fld>
            <a:endParaRPr lang="en-US"/>
          </a:p>
        </p:txBody>
      </p:sp>
    </p:spTree>
    <p:extLst>
      <p:ext uri="{BB962C8B-B14F-4D97-AF65-F5344CB8AC3E}">
        <p14:creationId xmlns:p14="http://schemas.microsoft.com/office/powerpoint/2010/main" val="187426299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09" y="6482890"/>
            <a:ext cx="2798207" cy="372394"/>
          </a:xfrm>
          <a:prstGeom prst="rect">
            <a:avLst/>
          </a:prstGeom>
        </p:spPr>
        <p:txBody>
          <a:bodyPr/>
          <a:lstStyle/>
          <a:p>
            <a:fld id="{35E6F030-B7FE-44EF-B271-FCB1E0C3C37E}" type="datetimeFigureOut">
              <a:rPr lang="en-US" smtClean="0"/>
              <a:t>2017-03-07</a:t>
            </a:fld>
            <a:endParaRPr lang="en-US"/>
          </a:p>
        </p:txBody>
      </p:sp>
      <p:sp>
        <p:nvSpPr>
          <p:cNvPr id="3" name="Footer Placeholder 2"/>
          <p:cNvSpPr>
            <a:spLocks noGrp="1"/>
          </p:cNvSpPr>
          <p:nvPr>
            <p:ph type="ftr" sz="quarter" idx="11"/>
          </p:nvPr>
        </p:nvSpPr>
        <p:spPr>
          <a:xfrm>
            <a:off x="4119583" y="6482890"/>
            <a:ext cx="4197310" cy="372394"/>
          </a:xfrm>
          <a:prstGeom prst="rect">
            <a:avLst/>
          </a:prstGeom>
        </p:spPr>
        <p:txBody>
          <a:bodyPr/>
          <a:lstStyle/>
          <a:p>
            <a:endParaRPr lang="en-US"/>
          </a:p>
        </p:txBody>
      </p:sp>
      <p:sp>
        <p:nvSpPr>
          <p:cNvPr id="4" name="Slide Number Placeholder 3"/>
          <p:cNvSpPr>
            <a:spLocks noGrp="1"/>
          </p:cNvSpPr>
          <p:nvPr>
            <p:ph type="sldNum" sz="quarter" idx="12"/>
          </p:nvPr>
        </p:nvSpPr>
        <p:spPr>
          <a:xfrm>
            <a:off x="8783260" y="6482890"/>
            <a:ext cx="2798207" cy="372394"/>
          </a:xfrm>
          <a:prstGeom prst="rect">
            <a:avLst/>
          </a:prstGeom>
        </p:spPr>
        <p:txBody>
          <a:bodyPr/>
          <a:lstStyle/>
          <a:p>
            <a:fld id="{7BB76C13-A9EA-424D-B4F6-81796C320F45}" type="slidenum">
              <a:rPr lang="en-US" smtClean="0"/>
              <a:t>‹#›</a:t>
            </a:fld>
            <a:endParaRPr lang="en-US"/>
          </a:p>
        </p:txBody>
      </p:sp>
    </p:spTree>
    <p:extLst>
      <p:ext uri="{BB962C8B-B14F-4D97-AF65-F5344CB8AC3E}">
        <p14:creationId xmlns:p14="http://schemas.microsoft.com/office/powerpoint/2010/main" val="1092550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58332" y="6182441"/>
            <a:ext cx="1552931" cy="332660"/>
          </a:xfrm>
          <a:prstGeom prst="rect">
            <a:avLst/>
          </a:prstGeom>
        </p:spPr>
      </p:pic>
      <p:sp>
        <p:nvSpPr>
          <p:cNvPr id="8"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32353244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7448" y="304193"/>
            <a:ext cx="4409440" cy="6400800"/>
          </a:xfrm>
          <a:prstGeom prst="rect">
            <a:avLst/>
          </a:prstGeom>
        </p:spPr>
      </p:pic>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7314044" cy="3475534"/>
          </a:xfrm>
          <a:noFill/>
        </p:spPr>
        <p:txBody>
          <a:bodyPr tIns="91440" bIns="91440" anchor="t" anchorCtr="0"/>
          <a:lstStyle>
            <a:lvl1pPr>
              <a:defRPr sz="7198" spc="-100"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0" y="4685508"/>
            <a:ext cx="7315200" cy="1829593"/>
          </a:xfrm>
          <a:noFill/>
        </p:spPr>
        <p:txBody>
          <a:bodyPr lIns="182880" tIns="146304" rIns="182880" bIns="146304">
            <a:noAutofit/>
          </a:bodyPr>
          <a:lstStyle>
            <a:lvl1pPr marL="0" indent="0">
              <a:spcBef>
                <a:spcPts val="0"/>
              </a:spcBef>
              <a:buNone/>
              <a:defRPr sz="3599"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6871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523147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1434389"/>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bg>
      <p:bgPr>
        <a:solidFill>
          <a:schemeClr val="accent6"/>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9299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384194"/>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5435435"/>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77019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262034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51054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2"/>
            <a:ext cx="5943535" cy="2011665"/>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3" y="3680141"/>
            <a:ext cx="4846268" cy="1009740"/>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57580" y="6234298"/>
            <a:ext cx="1097269" cy="209971"/>
          </a:xfrm>
          <a:prstGeom prst="rect">
            <a:avLst/>
          </a:prstGeom>
        </p:spPr>
      </p:pic>
      <p:pic>
        <p:nvPicPr>
          <p:cNvPr id="3" name="Picture 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06072" y="1394166"/>
            <a:ext cx="7376710" cy="3670791"/>
          </a:xfrm>
          <a:prstGeom prst="rect">
            <a:avLst/>
          </a:prstGeom>
        </p:spPr>
      </p:pic>
    </p:spTree>
    <p:extLst>
      <p:ext uri="{BB962C8B-B14F-4D97-AF65-F5344CB8AC3E}">
        <p14:creationId xmlns:p14="http://schemas.microsoft.com/office/powerpoint/2010/main" val="31623561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231528"/>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65029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6501" y="1965643"/>
            <a:ext cx="7899548" cy="2148840"/>
          </a:xfrm>
          <a:prstGeom prst="rect">
            <a:avLst/>
          </a:prstGeom>
        </p:spPr>
      </p:pic>
      <p:sp>
        <p:nvSpPr>
          <p:cNvPr id="6" name="Rectangle 5"/>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74332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00526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50440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14488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75233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091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86777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
        <p:nvSpPr>
          <p:cNvPr id="3" name="Text Placeholder 2"/>
          <p:cNvSpPr>
            <a:spLocks noGrp="1"/>
          </p:cNvSpPr>
          <p:nvPr>
            <p:ph type="body" sz="quarter" idx="13" hasCustomPrompt="1"/>
          </p:nvPr>
        </p:nvSpPr>
        <p:spPr bwMode="white">
          <a:xfrm>
            <a:off x="10333038" y="296863"/>
            <a:ext cx="1828800" cy="461665"/>
          </a:xfrm>
        </p:spPr>
        <p:txBody>
          <a:bodyPr/>
          <a:lstStyle>
            <a:lvl1pPr marL="0" indent="0" algn="r">
              <a:buNone/>
              <a:defRPr sz="2000">
                <a:latin typeface="+mn-lt"/>
              </a:defRPr>
            </a:lvl1pPr>
          </a:lstStyle>
          <a:p>
            <a:pPr lvl="0"/>
            <a:r>
              <a:rPr lang="en-US" dirty="0"/>
              <a:t>Session Code</a:t>
            </a:r>
          </a:p>
        </p:txBody>
      </p:sp>
    </p:spTree>
    <p:extLst>
      <p:ext uri="{BB962C8B-B14F-4D97-AF65-F5344CB8AC3E}">
        <p14:creationId xmlns:p14="http://schemas.microsoft.com/office/powerpoint/2010/main" val="1783565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91821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3664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334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37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Click to 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18346064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33244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99648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086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24721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586135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80655951"/>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874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9542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7480230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4544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8569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MICROSOFT CONFIDENTIAL - INTERNAL ONLY </a:t>
            </a:r>
          </a:p>
        </p:txBody>
      </p:sp>
      <p:sp>
        <p:nvSpPr>
          <p:cNvPr id="6" name="Slide Number Placeholder 5"/>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27114985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MICROSOFT CONFIDENTIAL - INTERNAL ONLY </a:t>
            </a:r>
          </a:p>
        </p:txBody>
      </p:sp>
      <p:sp>
        <p:nvSpPr>
          <p:cNvPr id="6" name="Slide Number Placeholder 5"/>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1819015151"/>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MICROSOFT CONFIDENTIAL - INTERNAL ONLY </a:t>
            </a:r>
          </a:p>
        </p:txBody>
      </p:sp>
      <p:sp>
        <p:nvSpPr>
          <p:cNvPr id="6" name="Slide Number Placeholder 5"/>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1270724244"/>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MICROSOFT CONFIDENTIAL - INTERNAL ONLY </a:t>
            </a:r>
          </a:p>
        </p:txBody>
      </p:sp>
      <p:sp>
        <p:nvSpPr>
          <p:cNvPr id="7" name="Slide Number Placeholder 6"/>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725775747"/>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dirty="0"/>
              <a:t>MICROSOFT CONFIDENTIAL - INTERNAL ONLY </a:t>
            </a:r>
          </a:p>
        </p:txBody>
      </p:sp>
      <p:sp>
        <p:nvSpPr>
          <p:cNvPr id="9" name="Slide Number Placeholder 8"/>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3338264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3594543"/>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dirty="0"/>
              <a:t>MICROSOFT CONFIDENTIAL - INTERNAL ONLY </a:t>
            </a:r>
          </a:p>
        </p:txBody>
      </p:sp>
      <p:sp>
        <p:nvSpPr>
          <p:cNvPr id="5" name="Slide Number Placeholder 4"/>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1284312350"/>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dirty="0"/>
              <a:t>MICROSOFT CONFIDENTIAL - INTERNAL ONLY </a:t>
            </a:r>
          </a:p>
        </p:txBody>
      </p:sp>
      <p:sp>
        <p:nvSpPr>
          <p:cNvPr id="4" name="Slide Number Placeholder 3"/>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134385013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MICROSOFT CONFIDENTIAL - INTERNAL ONLY </a:t>
            </a:r>
          </a:p>
        </p:txBody>
      </p:sp>
      <p:sp>
        <p:nvSpPr>
          <p:cNvPr id="7" name="Slide Number Placeholder 6"/>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1853705756"/>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dirty="0"/>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dirty="0"/>
              <a:t>MICROSOFT CONFIDENTIAL - INTERNAL ONLY </a:t>
            </a:r>
          </a:p>
        </p:txBody>
      </p:sp>
      <p:sp>
        <p:nvSpPr>
          <p:cNvPr id="7" name="Slide Number Placeholder 6"/>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756227619"/>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MICROSOFT CONFIDENTIAL - INTERNAL ONLY </a:t>
            </a:r>
          </a:p>
        </p:txBody>
      </p:sp>
      <p:sp>
        <p:nvSpPr>
          <p:cNvPr id="6" name="Slide Number Placeholder 5"/>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1543572624"/>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dirty="0"/>
              <a:t>MICROSOFT CONFIDENTIAL - INTERNAL ONLY </a:t>
            </a:r>
          </a:p>
        </p:txBody>
      </p:sp>
      <p:sp>
        <p:nvSpPr>
          <p:cNvPr id="6" name="Slide Number Placeholder 5"/>
          <p:cNvSpPr>
            <a:spLocks noGrp="1"/>
          </p:cNvSpPr>
          <p:nvPr>
            <p:ph type="sldNum" sz="quarter" idx="12"/>
          </p:nvPr>
        </p:nvSpPr>
        <p:spPr/>
        <p:txBody>
          <a:bodyPr/>
          <a:lstStyle/>
          <a:p>
            <a:fld id="{9378525E-7262-4DCB-A389-776325E63FB7}" type="slidenum">
              <a:rPr lang="en-US" smtClean="0"/>
              <a:t>‹#›</a:t>
            </a:fld>
            <a:endParaRPr lang="en-US" dirty="0"/>
          </a:p>
        </p:txBody>
      </p:sp>
    </p:spTree>
    <p:extLst>
      <p:ext uri="{BB962C8B-B14F-4D97-AF65-F5344CB8AC3E}">
        <p14:creationId xmlns:p14="http://schemas.microsoft.com/office/powerpoint/2010/main" val="92414982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423440760"/>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52639592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15615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6732456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2383446"/>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84147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830201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0803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949053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09134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18788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9191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73588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1912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9815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07770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529695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7531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43904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88581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a:t>Author’s Name</a:t>
            </a:r>
          </a:p>
          <a:p>
            <a:pPr lvl="0"/>
            <a:r>
              <a:rPr lang="en-US"/>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23895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450060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8465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98080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6504694"/>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84615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926629171"/>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07627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_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8324653"/>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userDrawn="1">
  <p:cSld name="1_Section Title Accent Color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lgn="l" defTabSz="932563" rtl="0" eaLnBrk="1" latinLnBrk="0" hangingPunct="1">
              <a:lnSpc>
                <a:spcPct val="90000"/>
              </a:lnSpc>
              <a:spcBef>
                <a:spcPct val="0"/>
              </a:spcBef>
              <a:buNone/>
              <a:defRPr lang="en-US" sz="8799"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1491152"/>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dirty="0"/>
          </a:p>
        </p:txBody>
      </p:sp>
    </p:spTree>
    <p:extLst>
      <p:ext uri="{BB962C8B-B14F-4D97-AF65-F5344CB8AC3E}">
        <p14:creationId xmlns:p14="http://schemas.microsoft.com/office/powerpoint/2010/main" val="85345127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79907826"/>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1_Title &amp; 2-color Non-bulleted tex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2"/>
                    </a:gs>
                    <a:gs pos="100000">
                      <a:schemeClr val="bg2"/>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a:xfrm>
            <a:off x="274640" y="1212851"/>
            <a:ext cx="11887200" cy="2163842"/>
          </a:xfrm>
        </p:spPr>
        <p:txBody>
          <a:bodyPr/>
          <a:lstStyle>
            <a:lvl1pPr marL="0" indent="0">
              <a:buNone/>
              <a:defRPr>
                <a:gradFill>
                  <a:gsLst>
                    <a:gs pos="20354">
                      <a:schemeClr val="accent1"/>
                    </a:gs>
                    <a:gs pos="40000">
                      <a:schemeClr val="accent1"/>
                    </a:gs>
                  </a:gsLst>
                  <a:lin ang="5400000" scaled="0"/>
                </a:gradFill>
              </a:defRPr>
            </a:lvl1pPr>
            <a:lvl2pPr marL="0" indent="0">
              <a:buFontTx/>
              <a:buNone/>
              <a:defRPr sz="2000">
                <a:gradFill>
                  <a:gsLst>
                    <a:gs pos="1250">
                      <a:schemeClr val="bg2"/>
                    </a:gs>
                    <a:gs pos="100000">
                      <a:schemeClr val="bg2"/>
                    </a:gs>
                  </a:gsLst>
                  <a:lin ang="5400000" scaled="0"/>
                </a:gradFill>
              </a:defRPr>
            </a:lvl2pPr>
            <a:lvl3pPr marL="228494" indent="0">
              <a:buNone/>
              <a:defRPr>
                <a:gradFill>
                  <a:gsLst>
                    <a:gs pos="1250">
                      <a:schemeClr val="bg2"/>
                    </a:gs>
                    <a:gs pos="100000">
                      <a:schemeClr val="bg2"/>
                    </a:gs>
                  </a:gsLst>
                  <a:lin ang="5400000" scaled="0"/>
                </a:gradFill>
              </a:defRPr>
            </a:lvl3pPr>
            <a:lvl4pPr marL="456988" indent="0">
              <a:buNone/>
              <a:defRPr>
                <a:gradFill>
                  <a:gsLst>
                    <a:gs pos="1250">
                      <a:schemeClr val="bg2"/>
                    </a:gs>
                    <a:gs pos="100000">
                      <a:schemeClr val="bg2"/>
                    </a:gs>
                  </a:gsLst>
                  <a:lin ang="5400000" scaled="0"/>
                </a:gradFill>
              </a:defRPr>
            </a:lvl4pPr>
            <a:lvl5pPr marL="685481" indent="0">
              <a:buNone/>
              <a:defRPr>
                <a:gradFill>
                  <a:gsLst>
                    <a:gs pos="1250">
                      <a:schemeClr val="bg2"/>
                    </a:gs>
                    <a:gs pos="100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275803"/>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7338" y="1433511"/>
            <a:ext cx="11899900" cy="1938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25738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Key takeaway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6454775" y="1460314"/>
            <a:ext cx="5691188" cy="1938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hart Placeholder 5"/>
          <p:cNvSpPr>
            <a:spLocks noGrp="1"/>
          </p:cNvSpPr>
          <p:nvPr>
            <p:ph type="chart" sz="quarter" idx="11"/>
          </p:nvPr>
        </p:nvSpPr>
        <p:spPr>
          <a:xfrm>
            <a:off x="300038" y="1473960"/>
            <a:ext cx="5991225" cy="677108"/>
          </a:xfrm>
        </p:spPr>
        <p:txBody>
          <a:bodyPr/>
          <a:lstStyle/>
          <a:p>
            <a:r>
              <a:rPr lang="en-US" dirty="0"/>
              <a:t>Click icon to add chart</a:t>
            </a:r>
          </a:p>
        </p:txBody>
      </p:sp>
    </p:spTree>
    <p:extLst>
      <p:ext uri="{BB962C8B-B14F-4D97-AF65-F5344CB8AC3E}">
        <p14:creationId xmlns:p14="http://schemas.microsoft.com/office/powerpoint/2010/main" val="2717920350"/>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4257666"/>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02497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95331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Title + Subtitle + Bulleted_list_M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615553"/>
          </a:xfrm>
          <a:prstGeom prst="rect">
            <a:avLst/>
          </a:prstGeom>
        </p:spPr>
        <p:txBody>
          <a:bodyPr lIns="192024"/>
          <a:lstStyle>
            <a:lvl1pPr marL="0" indent="0">
              <a:buNone/>
              <a:defRPr lang="en-US" sz="2800" kern="1200" smtClean="0">
                <a:solidFill>
                  <a:schemeClr val="bg1">
                    <a:lumMod val="95000"/>
                  </a:schemeClr>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bg1">
                    <a:lumMod val="95000"/>
                  </a:schemeClr>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solidFill>
                  <a:schemeClr val="bg1">
                    <a:lumMod val="95000"/>
                  </a:schemeClr>
                </a:solidFill>
              </a:defRPr>
            </a:lvl1pPr>
          </a:lstStyle>
          <a:p>
            <a:pPr defTabSz="932246"/>
            <a:fld id="{6052FC3A-E1BD-E54F-9A48-71EBDEF00552}" type="slidenum">
              <a:rPr lang="en-US" smtClean="0">
                <a:solidFill>
                  <a:prstClr val="white">
                    <a:lumMod val="95000"/>
                  </a:prstClr>
                </a:solidFill>
              </a:rPr>
              <a:pPr defTabSz="932246"/>
              <a:t>‹#›</a:t>
            </a:fld>
            <a:endParaRPr lang="en-US">
              <a:solidFill>
                <a:prstClr val="white">
                  <a:lumMod val="95000"/>
                </a:prstClr>
              </a:solidFill>
            </a:endParaRPr>
          </a:p>
        </p:txBody>
      </p:sp>
      <p:sp>
        <p:nvSpPr>
          <p:cNvPr id="10" name="Text Placeholder 2"/>
          <p:cNvSpPr>
            <a:spLocks noGrp="1"/>
          </p:cNvSpPr>
          <p:nvPr>
            <p:ph type="body" sz="quarter" idx="17" hasCustomPrompt="1"/>
          </p:nvPr>
        </p:nvSpPr>
        <p:spPr>
          <a:xfrm>
            <a:off x="274321" y="1987568"/>
            <a:ext cx="11033447" cy="1338700"/>
          </a:xfrm>
        </p:spPr>
        <p:txBody>
          <a:bodyPr/>
          <a:lstStyle>
            <a:lvl1pPr>
              <a:spcAft>
                <a:spcPts val="600"/>
              </a:spcAft>
              <a:defRPr lang="en-US" sz="2000" kern="1200" baseline="0" dirty="0" smtClean="0">
                <a:solidFill>
                  <a:schemeClr val="bg1">
                    <a:lumMod val="95000"/>
                  </a:schemeClr>
                </a:solidFill>
                <a:latin typeface="Segoe Pro SemiLight" panose="020B0402040204020203" pitchFamily="34" charset="0"/>
                <a:ea typeface="+mn-ea"/>
                <a:cs typeface="+mn-cs"/>
              </a:defRPr>
            </a:lvl1pPr>
            <a:lvl2pPr marL="583983" indent="-241209">
              <a:spcAft>
                <a:spcPts val="600"/>
              </a:spcAft>
              <a:buFont typeface="Courier New" panose="02070309020205020404" pitchFamily="49" charset="0"/>
              <a:buChar char="o"/>
              <a:defRPr sz="1900">
                <a:solidFill>
                  <a:schemeClr val="bg1">
                    <a:lumMod val="95000"/>
                  </a:schemeClr>
                </a:solidFill>
                <a:latin typeface="Segoe UI Semilight" panose="020B0402040204020203" pitchFamily="34" charset="0"/>
                <a:cs typeface="Segoe UI Semilight" panose="020B0402040204020203" pitchFamily="34" charset="0"/>
              </a:defRPr>
            </a:lvl2pPr>
            <a:lvl3pPr marL="799803" indent="-228516">
              <a:spcAft>
                <a:spcPts val="600"/>
              </a:spcAft>
              <a:buFont typeface="Courier New" panose="02070309020205020404" pitchFamily="49" charset="0"/>
              <a:buChar char="o"/>
              <a:defRPr lang="en-US" sz="1599" kern="1200" dirty="0" smtClean="0">
                <a:solidFill>
                  <a:schemeClr val="bg1">
                    <a:lumMod val="95000"/>
                  </a:schemeClr>
                </a:solidFill>
                <a:latin typeface="Segoe UI Semilight" panose="020B0402040204020203" pitchFamily="34" charset="0"/>
                <a:ea typeface="ＭＳ Ｐゴシック" charset="0"/>
                <a:cs typeface="Segoe UI Semilight" panose="020B0402040204020203" pitchFamily="34" charset="0"/>
              </a:defRPr>
            </a:lvl3pPr>
          </a:lstStyle>
          <a:p>
            <a:pPr lvl="0"/>
            <a:r>
              <a:rPr lang="en-US" dirty="0"/>
              <a:t>First level bulleted list</a:t>
            </a:r>
          </a:p>
          <a:p>
            <a:pPr lvl="1"/>
            <a:r>
              <a:rPr lang="en-US" dirty="0"/>
              <a:t>Second level bulleted list</a:t>
            </a:r>
          </a:p>
          <a:p>
            <a:pPr lvl="2"/>
            <a:r>
              <a:rPr lang="en-US" dirty="0"/>
              <a:t>Third level bulleted list</a:t>
            </a:r>
          </a:p>
        </p:txBody>
      </p:sp>
    </p:spTree>
    <p:extLst>
      <p:ext uri="{BB962C8B-B14F-4D97-AF65-F5344CB8AC3E}">
        <p14:creationId xmlns:p14="http://schemas.microsoft.com/office/powerpoint/2010/main" val="347795821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Title + Subtitle + Bulleted_list_M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615553"/>
          </a:xfrm>
          <a:prstGeom prst="rect">
            <a:avLst/>
          </a:prstGeom>
        </p:spPr>
        <p:txBody>
          <a:bodyPr lIns="192024"/>
          <a:lstStyle>
            <a:lvl1pPr marL="0" indent="0">
              <a:buNone/>
              <a:defRPr lang="en-US" sz="2800" kern="1200" smtClean="0">
                <a:solidFill>
                  <a:schemeClr val="bg1">
                    <a:lumMod val="95000"/>
                  </a:schemeClr>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bg1">
                    <a:lumMod val="95000"/>
                  </a:schemeClr>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783260" y="6482889"/>
            <a:ext cx="2798207" cy="372394"/>
          </a:xfrm>
          <a:prstGeom prst="rect">
            <a:avLst/>
          </a:prstGeom>
        </p:spPr>
        <p:txBody>
          <a:bodyPr/>
          <a:lstStyle>
            <a:lvl1pPr>
              <a:defRPr>
                <a:solidFill>
                  <a:schemeClr val="bg1">
                    <a:lumMod val="95000"/>
                  </a:schemeClr>
                </a:solidFill>
              </a:defRPr>
            </a:lvl1pPr>
          </a:lstStyle>
          <a:p>
            <a:pPr defTabSz="932246"/>
            <a:fld id="{6052FC3A-E1BD-E54F-9A48-71EBDEF00552}" type="slidenum">
              <a:rPr lang="en-US" smtClean="0">
                <a:solidFill>
                  <a:prstClr val="white">
                    <a:lumMod val="95000"/>
                  </a:prstClr>
                </a:solidFill>
              </a:rPr>
              <a:pPr defTabSz="932246"/>
              <a:t>‹#›</a:t>
            </a:fld>
            <a:endParaRPr lang="en-US">
              <a:solidFill>
                <a:prstClr val="white">
                  <a:lumMod val="95000"/>
                </a:prstClr>
              </a:solidFill>
            </a:endParaRPr>
          </a:p>
        </p:txBody>
      </p:sp>
      <p:sp>
        <p:nvSpPr>
          <p:cNvPr id="10" name="Text Placeholder 2"/>
          <p:cNvSpPr>
            <a:spLocks noGrp="1"/>
          </p:cNvSpPr>
          <p:nvPr>
            <p:ph type="body" sz="quarter" idx="17" hasCustomPrompt="1"/>
          </p:nvPr>
        </p:nvSpPr>
        <p:spPr>
          <a:xfrm>
            <a:off x="274321" y="1987568"/>
            <a:ext cx="11033447" cy="1338700"/>
          </a:xfrm>
        </p:spPr>
        <p:txBody>
          <a:bodyPr/>
          <a:lstStyle>
            <a:lvl1pPr>
              <a:spcAft>
                <a:spcPts val="600"/>
              </a:spcAft>
              <a:defRPr lang="en-US" sz="2000" kern="1200" baseline="0" dirty="0" smtClean="0">
                <a:solidFill>
                  <a:schemeClr val="bg1">
                    <a:lumMod val="95000"/>
                  </a:schemeClr>
                </a:solidFill>
                <a:latin typeface="Segoe Pro SemiLight" panose="020B0402040204020203" pitchFamily="34" charset="0"/>
                <a:ea typeface="+mn-ea"/>
                <a:cs typeface="+mn-cs"/>
              </a:defRPr>
            </a:lvl1pPr>
            <a:lvl2pPr marL="583983" indent="-241209">
              <a:spcAft>
                <a:spcPts val="600"/>
              </a:spcAft>
              <a:buFont typeface="Courier New" panose="02070309020205020404" pitchFamily="49" charset="0"/>
              <a:buChar char="o"/>
              <a:defRPr sz="1900">
                <a:solidFill>
                  <a:schemeClr val="bg1">
                    <a:lumMod val="95000"/>
                  </a:schemeClr>
                </a:solidFill>
                <a:latin typeface="Segoe UI Semilight" panose="020B0402040204020203" pitchFamily="34" charset="0"/>
                <a:cs typeface="Segoe UI Semilight" panose="020B0402040204020203" pitchFamily="34" charset="0"/>
              </a:defRPr>
            </a:lvl2pPr>
            <a:lvl3pPr marL="799803" indent="-228516">
              <a:spcAft>
                <a:spcPts val="600"/>
              </a:spcAft>
              <a:buFont typeface="Courier New" panose="02070309020205020404" pitchFamily="49" charset="0"/>
              <a:buChar char="o"/>
              <a:defRPr lang="en-US" sz="1599" kern="1200" dirty="0" smtClean="0">
                <a:solidFill>
                  <a:schemeClr val="bg1">
                    <a:lumMod val="95000"/>
                  </a:schemeClr>
                </a:solidFill>
                <a:latin typeface="Segoe UI Semilight" panose="020B0402040204020203" pitchFamily="34" charset="0"/>
                <a:ea typeface="ＭＳ Ｐゴシック" charset="0"/>
                <a:cs typeface="Segoe UI Semilight" panose="020B0402040204020203" pitchFamily="34" charset="0"/>
              </a:defRPr>
            </a:lvl3pPr>
          </a:lstStyle>
          <a:p>
            <a:pPr lvl="0"/>
            <a:r>
              <a:rPr lang="en-US" dirty="0"/>
              <a:t>First level bulleted list</a:t>
            </a:r>
          </a:p>
          <a:p>
            <a:pPr lvl="1"/>
            <a:r>
              <a:rPr lang="en-US" dirty="0"/>
              <a:t>Second level bulleted list</a:t>
            </a:r>
          </a:p>
          <a:p>
            <a:pPr lvl="2"/>
            <a:r>
              <a:rPr lang="en-US" dirty="0"/>
              <a:t>Third level bulleted list</a:t>
            </a:r>
          </a:p>
        </p:txBody>
      </p:sp>
    </p:spTree>
    <p:extLst>
      <p:ext uri="{BB962C8B-B14F-4D97-AF65-F5344CB8AC3E}">
        <p14:creationId xmlns:p14="http://schemas.microsoft.com/office/powerpoint/2010/main" val="42355736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22227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909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3259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50942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64686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987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02245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880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9251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5382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4981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6386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31878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3363415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57021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6600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409682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7221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290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3570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059488"/>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3096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96963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589"/>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
        <p:nvSpPr>
          <p:cNvPr id="9" name="Rectangle 8"/>
          <p:cNvSpPr/>
          <p:nvPr userDrawn="1"/>
        </p:nvSpPr>
        <p:spPr>
          <a:xfrm>
            <a:off x="206862" y="3032253"/>
            <a:ext cx="4420128" cy="800454"/>
          </a:xfrm>
          <a:prstGeom prst="rect">
            <a:avLst/>
          </a:prstGeom>
        </p:spPr>
        <p:txBody>
          <a:bodyPr wrap="none" anchor="ctr">
            <a:spAutoFit/>
          </a:bodyPr>
          <a:lstStyle/>
          <a:p>
            <a:pPr algn="r" defTabSz="1165386" rtl="0" eaLnBrk="1" latinLnBrk="0" hangingPunct="1">
              <a:lnSpc>
                <a:spcPct val="90000"/>
              </a:lnSpc>
              <a:spcBef>
                <a:spcPct val="0"/>
              </a:spcBef>
              <a:buNone/>
            </a:pPr>
            <a:r>
              <a:rPr lang="en-US" sz="5000" b="0" kern="1200" cap="none" spc="-125" baseline="0" noProof="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5000" b="0" kern="1200" cap="none" spc="-125" baseline="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397958" y="4610727"/>
            <a:ext cx="2229032" cy="729826"/>
          </a:xfrm>
          <a:prstGeom prst="rect">
            <a:avLst/>
          </a:prstGeom>
        </p:spPr>
        <p:txBody>
          <a:bodyPr wrap="none" anchor="ctr">
            <a:spAutoFit/>
          </a:bodyPr>
          <a:lstStyle/>
          <a:p>
            <a:pPr algn="r" defTabSz="1165386" rtl="0" eaLnBrk="1" latinLnBrk="0" hangingPunct="1">
              <a:lnSpc>
                <a:spcPct val="90000"/>
              </a:lnSpc>
              <a:spcBef>
                <a:spcPct val="0"/>
              </a:spcBef>
              <a:buNone/>
            </a:pPr>
            <a:r>
              <a:rPr lang="en-US" sz="2250" b="0" kern="1200" cap="none" spc="0" baseline="0" noProof="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50" b="0" kern="1200" cap="none" spc="0" baseline="0" noProof="0">
                <a:ln w="3175">
                  <a:noFill/>
                </a:ln>
                <a:gradFill>
                  <a:gsLst>
                    <a:gs pos="84066">
                      <a:srgbClr val="000000"/>
                    </a:gs>
                    <a:gs pos="57576">
                      <a:srgbClr val="000000"/>
                    </a:gs>
                  </a:gsLst>
                  <a:lin ang="5400000" scaled="0"/>
                </a:gradFill>
                <a:effectLst/>
                <a:latin typeface="+mn-lt"/>
                <a:ea typeface="+mn-ea"/>
                <a:cs typeface="Segoe UI" pitchFamily="34" charset="0"/>
              </a:rPr>
            </a:br>
            <a:r>
              <a:rPr lang="en-US" sz="2250" b="0" kern="1200" cap="none" spc="0" baseline="0" noProof="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50" b="0" kern="1200" cap="none" spc="0" baseline="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02510" y="4088042"/>
            <a:ext cx="2494315" cy="384949"/>
          </a:xfrm>
          <a:prstGeom prst="rect">
            <a:avLst/>
          </a:prstGeom>
        </p:spPr>
      </p:pic>
    </p:spTree>
    <p:extLst>
      <p:ext uri="{BB962C8B-B14F-4D97-AF65-F5344CB8AC3E}">
        <p14:creationId xmlns:p14="http://schemas.microsoft.com/office/powerpoint/2010/main" val="2035092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7" spc="-100" baseline="0">
                <a:gradFill>
                  <a:gsLst>
                    <a:gs pos="99115">
                      <a:schemeClr val="tx1"/>
                    </a:gs>
                    <a:gs pos="79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5"/>
            <a:ext cx="7315137" cy="1828007"/>
          </a:xfrm>
          <a:noFill/>
        </p:spPr>
        <p:txBody>
          <a:bodyPr lIns="146304" tIns="109728" rIns="146304" bIns="109728">
            <a:noAutofit/>
          </a:bodyPr>
          <a:lstStyle>
            <a:lvl1pPr marL="0" indent="0">
              <a:spcBef>
                <a:spcPts val="0"/>
              </a:spcBef>
              <a:buNone/>
              <a:defRPr sz="3198" spc="0" baseline="0">
                <a:gradFill>
                  <a:gsLst>
                    <a:gs pos="99115">
                      <a:schemeClr val="tx1"/>
                    </a:gs>
                    <a:gs pos="79000">
                      <a:schemeClr val="tx1"/>
                    </a:gs>
                  </a:gsLst>
                  <a:lin ang="5400000" scaled="0"/>
                </a:gradFill>
                <a:latin typeface="+mj-lt"/>
              </a:defRPr>
            </a:lvl1pPr>
          </a:lstStyle>
          <a:p>
            <a:pPr lvl="0"/>
            <a:r>
              <a:rPr lang="en-US"/>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186255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6475142"/>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47941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buClr>
                <a:schemeClr val="tx2"/>
              </a:buClr>
              <a:defRPr sz="3998">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216310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092881"/>
          </a:xfrm>
        </p:spPr>
        <p:txBody>
          <a:bodyPr>
            <a:spAutoFit/>
          </a:bodyPr>
          <a:lstStyle>
            <a:lvl1pPr>
              <a:defRPr sz="39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80312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389">
                      <a:schemeClr val="tx2"/>
                    </a:gs>
                    <a:gs pos="31000">
                      <a:schemeClr val="tx2"/>
                    </a:gs>
                  </a:gsLst>
                  <a:lin ang="5400000" scaled="0"/>
                </a:gradFill>
              </a:defRPr>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54538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6104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67" indent="0">
              <a:buNone/>
              <a:tabLst/>
              <a:defRPr sz="2000"/>
            </a:lvl3pPr>
            <a:lvl4pPr marL="460161" indent="0">
              <a:buNone/>
              <a:defRPr/>
            </a:lvl4pPr>
            <a:lvl5pPr marL="68548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5126416"/>
      </p:ext>
    </p:extLst>
  </p:cSld>
  <p:clrMapOvr>
    <a:masterClrMapping/>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2"/>
              </a:buClr>
              <a:buFont typeface="Wingdings" panose="05000000000000000000" pitchFamily="2" charset="2"/>
              <a:buChar char="§"/>
              <a:defRPr sz="3198">
                <a:gradFill>
                  <a:gsLst>
                    <a:gs pos="19469">
                      <a:schemeClr val="tx2"/>
                    </a:gs>
                    <a:gs pos="32000">
                      <a:schemeClr val="tx2"/>
                    </a:gs>
                  </a:gsLst>
                  <a:lin ang="5400000" scaled="0"/>
                </a:gradFill>
              </a:defRPr>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7649847"/>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05" indent="-287205">
              <a:spcBef>
                <a:spcPts val="1224"/>
              </a:spcBef>
              <a:buClr>
                <a:schemeClr val="tx1"/>
              </a:buClr>
              <a:buFont typeface="Wingdings" panose="05000000000000000000" pitchFamily="2" charset="2"/>
              <a:buChar char="§"/>
              <a:defRPr sz="3198"/>
            </a:lvl1pPr>
            <a:lvl2pPr marL="530919" indent="-233086">
              <a:buFont typeface="Wingdings" panose="05000000000000000000" pitchFamily="2" charset="2"/>
              <a:buChar char="§"/>
              <a:defRPr sz="2400"/>
            </a:lvl2pPr>
            <a:lvl3pPr marL="699260" indent="-168341">
              <a:buFont typeface="Wingdings" panose="05000000000000000000" pitchFamily="2" charset="2"/>
              <a:buChar char="§"/>
              <a:tabLst/>
              <a:defRPr sz="2000"/>
            </a:lvl3pPr>
            <a:lvl4pPr marL="880549" indent="-181289">
              <a:buFont typeface="Wingdings" panose="05000000000000000000" pitchFamily="2" charset="2"/>
              <a:buChar char="§"/>
              <a:defRPr/>
            </a:lvl4pPr>
            <a:lvl5pPr marL="1048891" indent="-168341">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690117"/>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439091"/>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36778"/>
            <a:ext cx="10056812" cy="1181862"/>
          </a:xfrm>
          <a:noFill/>
        </p:spPr>
        <p:txBody>
          <a:bodyPr tIns="91440" bIns="91440" anchor="t" anchorCtr="0">
            <a:spAutoFit/>
          </a:bodyPr>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41" y="4881266"/>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1103342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39" y="2125665"/>
            <a:ext cx="10056812" cy="1181862"/>
          </a:xfrm>
          <a:noFill/>
        </p:spPr>
        <p:txBody>
          <a:bodyPr tIns="91440" bIns="91440" anchor="t" anchorCtr="0">
            <a:spAutoFit/>
          </a:bodyPr>
          <a:lstStyle>
            <a:lvl1pPr>
              <a:defRPr lang="en-US" sz="7195"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9" y="6678220"/>
            <a:ext cx="822951" cy="175415"/>
          </a:xfrm>
          <a:prstGeom prst="rect">
            <a:avLst/>
          </a:prstGeom>
        </p:spPr>
      </p:pic>
    </p:spTree>
    <p:extLst>
      <p:ext uri="{BB962C8B-B14F-4D97-AF65-F5344CB8AC3E}">
        <p14:creationId xmlns:p14="http://schemas.microsoft.com/office/powerpoint/2010/main" val="29630143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2" y="1092"/>
            <a:ext cx="12430199" cy="6991987"/>
          </a:xfrm>
          <a:prstGeom prst="rect">
            <a:avLst/>
          </a:prstGeom>
        </p:spPr>
      </p:pic>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8435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2665877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78818842"/>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488841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3626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5"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8038002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1241426"/>
            <a:ext cx="5486399" cy="2012859"/>
          </a:xfrm>
        </p:spPr>
        <p:txBody>
          <a:bodyPr>
            <a:spAutoFit/>
          </a:bodyPr>
          <a:lstStyle>
            <a:lvl1pPr>
              <a:defRPr sz="6597"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70509340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5907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734697"/>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864305"/>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4053562"/>
      </p:ext>
    </p:extLst>
  </p:cSld>
  <p:clrMapOvr>
    <a:masterClrMapping/>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040" fontAlgn="base">
              <a:spcBef>
                <a:spcPct val="0"/>
              </a:spcBef>
              <a:spcAft>
                <a:spcPct val="0"/>
              </a:spcAft>
            </a:pPr>
            <a:endParaRPr lang="en-US" sz="225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9" y="1221160"/>
            <a:ext cx="11887199" cy="1995931"/>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3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3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18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0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0887425"/>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4" y="2"/>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04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589824" y="6294478"/>
            <a:ext cx="45719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algn="r" defTabSz="931857" eaLnBrk="0" hangingPunct="0"/>
            <a:r>
              <a:rPr lang="en-US" sz="70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2" y="5580861"/>
            <a:ext cx="3291840" cy="701671"/>
          </a:xfrm>
          <a:prstGeom prst="rect">
            <a:avLst/>
          </a:prstGeom>
        </p:spPr>
      </p:pic>
    </p:spTree>
    <p:extLst>
      <p:ext uri="{BB962C8B-B14F-4D97-AF65-F5344CB8AC3E}">
        <p14:creationId xmlns:p14="http://schemas.microsoft.com/office/powerpoint/2010/main" val="3848550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378" indent="-290378">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35" indent="-280858">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14" indent="-2903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08" indent="-228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601" indent="-228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9262468"/>
      </p:ext>
    </p:extLst>
  </p:cSld>
  <p:clrMapOvr>
    <a:masterClrMapping/>
  </p:clrMapOvr>
  <p:transition>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19728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50853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10" y="6482891"/>
            <a:ext cx="2798207" cy="372394"/>
          </a:xfrm>
          <a:prstGeom prst="rect">
            <a:avLst/>
          </a:prstGeom>
        </p:spPr>
        <p:txBody>
          <a:bodyPr/>
          <a:lstStyle/>
          <a:p>
            <a:fld id="{35E6F030-B7FE-44EF-B271-FCB1E0C3C37E}" type="datetimeFigureOut">
              <a:rPr lang="en-US" smtClean="0"/>
              <a:t>2017-03-07</a:t>
            </a:fld>
            <a:endParaRPr lang="en-US"/>
          </a:p>
        </p:txBody>
      </p:sp>
      <p:sp>
        <p:nvSpPr>
          <p:cNvPr id="3" name="Footer Placeholder 2"/>
          <p:cNvSpPr>
            <a:spLocks noGrp="1"/>
          </p:cNvSpPr>
          <p:nvPr>
            <p:ph type="ftr" sz="quarter" idx="11"/>
          </p:nvPr>
        </p:nvSpPr>
        <p:spPr>
          <a:xfrm>
            <a:off x="4119583" y="6482891"/>
            <a:ext cx="4197310" cy="372394"/>
          </a:xfrm>
          <a:prstGeom prst="rect">
            <a:avLst/>
          </a:prstGeom>
        </p:spPr>
        <p:txBody>
          <a:bodyPr/>
          <a:lstStyle/>
          <a:p>
            <a:endParaRPr lang="en-US"/>
          </a:p>
        </p:txBody>
      </p:sp>
      <p:sp>
        <p:nvSpPr>
          <p:cNvPr id="4" name="Slide Number Placeholder 3"/>
          <p:cNvSpPr>
            <a:spLocks noGrp="1"/>
          </p:cNvSpPr>
          <p:nvPr>
            <p:ph type="sldNum" sz="quarter" idx="12"/>
          </p:nvPr>
        </p:nvSpPr>
        <p:spPr>
          <a:xfrm>
            <a:off x="8783260" y="6482891"/>
            <a:ext cx="2798207" cy="372394"/>
          </a:xfrm>
          <a:prstGeom prst="rect">
            <a:avLst/>
          </a:prstGeom>
        </p:spPr>
        <p:txBody>
          <a:bodyPr/>
          <a:lstStyle/>
          <a:p>
            <a:fld id="{7BB76C13-A9EA-424D-B4F6-81796C320F45}" type="slidenum">
              <a:rPr lang="en-US" smtClean="0"/>
              <a:t>‹#›</a:t>
            </a:fld>
            <a:endParaRPr lang="en-US"/>
          </a:p>
        </p:txBody>
      </p:sp>
    </p:spTree>
    <p:extLst>
      <p:ext uri="{BB962C8B-B14F-4D97-AF65-F5344CB8AC3E}">
        <p14:creationId xmlns:p14="http://schemas.microsoft.com/office/powerpoint/2010/main" val="107695362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10" y="6482891"/>
            <a:ext cx="2798207" cy="372394"/>
          </a:xfrm>
          <a:prstGeom prst="rect">
            <a:avLst/>
          </a:prstGeom>
        </p:spPr>
        <p:txBody>
          <a:bodyPr/>
          <a:lstStyle/>
          <a:p>
            <a:fld id="{35E6F030-B7FE-44EF-B271-FCB1E0C3C37E}" type="datetimeFigureOut">
              <a:rPr lang="en-US" smtClean="0"/>
              <a:t>2017-03-07</a:t>
            </a:fld>
            <a:endParaRPr lang="en-US"/>
          </a:p>
        </p:txBody>
      </p:sp>
      <p:sp>
        <p:nvSpPr>
          <p:cNvPr id="3" name="Footer Placeholder 2"/>
          <p:cNvSpPr>
            <a:spLocks noGrp="1"/>
          </p:cNvSpPr>
          <p:nvPr>
            <p:ph type="ftr" sz="quarter" idx="11"/>
          </p:nvPr>
        </p:nvSpPr>
        <p:spPr>
          <a:xfrm>
            <a:off x="4119583" y="6482891"/>
            <a:ext cx="4197310" cy="372394"/>
          </a:xfrm>
          <a:prstGeom prst="rect">
            <a:avLst/>
          </a:prstGeom>
        </p:spPr>
        <p:txBody>
          <a:bodyPr/>
          <a:lstStyle/>
          <a:p>
            <a:endParaRPr lang="en-US"/>
          </a:p>
        </p:txBody>
      </p:sp>
      <p:sp>
        <p:nvSpPr>
          <p:cNvPr id="4" name="Slide Number Placeholder 3"/>
          <p:cNvSpPr>
            <a:spLocks noGrp="1"/>
          </p:cNvSpPr>
          <p:nvPr>
            <p:ph type="sldNum" sz="quarter" idx="12"/>
          </p:nvPr>
        </p:nvSpPr>
        <p:spPr>
          <a:xfrm>
            <a:off x="8783260" y="6482891"/>
            <a:ext cx="2798207" cy="372394"/>
          </a:xfrm>
          <a:prstGeom prst="rect">
            <a:avLst/>
          </a:prstGeom>
        </p:spPr>
        <p:txBody>
          <a:bodyPr/>
          <a:lstStyle/>
          <a:p>
            <a:fld id="{7BB76C13-A9EA-424D-B4F6-81796C320F45}" type="slidenum">
              <a:rPr lang="en-US" smtClean="0"/>
              <a:t>‹#›</a:t>
            </a:fld>
            <a:endParaRPr lang="en-US"/>
          </a:p>
        </p:txBody>
      </p:sp>
    </p:spTree>
    <p:extLst>
      <p:ext uri="{BB962C8B-B14F-4D97-AF65-F5344CB8AC3E}">
        <p14:creationId xmlns:p14="http://schemas.microsoft.com/office/powerpoint/2010/main" val="4078423878"/>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a:blip r:embed="rId2"/>
          <a:stretch>
            <a:fillRect/>
          </a:stretch>
        </p:blipFill>
        <p:spPr>
          <a:xfrm>
            <a:off x="462280" y="6209084"/>
            <a:ext cx="1456418" cy="310896"/>
          </a:xfrm>
          <a:prstGeom prst="rect">
            <a:avLst/>
          </a:prstGeom>
        </p:spPr>
      </p:pic>
      <p:pic>
        <p:nvPicPr>
          <p:cNvPr id="6" name="Picture 5"/>
          <p:cNvPicPr>
            <a:picLocks noChangeAspect="1"/>
          </p:cNvPicPr>
          <p:nvPr userDrawn="1"/>
        </p:nvPicPr>
        <p:blipFill rotWithShape="1">
          <a:blip r:embed="rId3"/>
          <a:srcRect r="40044"/>
          <a:stretch/>
        </p:blipFill>
        <p:spPr>
          <a:xfrm>
            <a:off x="-246501" y="1965643"/>
            <a:ext cx="4736205" cy="2148840"/>
          </a:xfrm>
          <a:prstGeom prst="rect">
            <a:avLst/>
          </a:prstGeom>
        </p:spPr>
      </p:pic>
    </p:spTree>
    <p:extLst>
      <p:ext uri="{BB962C8B-B14F-4D97-AF65-F5344CB8AC3E}">
        <p14:creationId xmlns:p14="http://schemas.microsoft.com/office/powerpoint/2010/main" val="1118709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
        <p:nvSpPr>
          <p:cNvPr id="6" name="Rectangle 5"/>
          <p:cNvSpPr/>
          <p:nvPr userDrawn="1"/>
        </p:nvSpPr>
        <p:spPr bwMode="gray">
          <a:xfrm>
            <a:off x="0" y="5897245"/>
            <a:ext cx="12435840" cy="10972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a:stretch>
            <a:fillRect/>
          </a:stretch>
        </p:blipFill>
        <p:spPr>
          <a:xfrm>
            <a:off x="370840" y="6294142"/>
            <a:ext cx="1456418" cy="310896"/>
          </a:xfrm>
          <a:prstGeom prst="rect">
            <a:avLst/>
          </a:prstGeom>
        </p:spPr>
      </p:pic>
    </p:spTree>
    <p:extLst>
      <p:ext uri="{BB962C8B-B14F-4D97-AF65-F5344CB8AC3E}">
        <p14:creationId xmlns:p14="http://schemas.microsoft.com/office/powerpoint/2010/main" val="4099500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3246984"/>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2608322"/>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1279135"/>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405785"/>
      </p:ext>
    </p:extLst>
  </p:cSld>
  <p:clrMapOvr>
    <a:masterClrMapping/>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733212"/>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204384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399769"/>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2234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4241214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094888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167241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121260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4273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2863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734093"/>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32979729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94175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029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6503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7500129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1821256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54040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50837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9597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81006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698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34018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7478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5276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3588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7552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099646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96698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88525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7499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21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7650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5005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0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38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8435388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478281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040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62280" y="6209084"/>
            <a:ext cx="1456418"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5257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314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65981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2996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42982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1528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3384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3634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569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4826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9456507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38335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3872367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209436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72204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85006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645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119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450041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0156042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5342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529800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87338" y="1433511"/>
            <a:ext cx="11899900" cy="1938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942485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Key takeaway and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6454775" y="1460314"/>
            <a:ext cx="5691188" cy="1938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hart Placeholder 5"/>
          <p:cNvSpPr>
            <a:spLocks noGrp="1"/>
          </p:cNvSpPr>
          <p:nvPr>
            <p:ph type="chart" sz="quarter" idx="11"/>
          </p:nvPr>
        </p:nvSpPr>
        <p:spPr>
          <a:xfrm>
            <a:off x="300038" y="1473960"/>
            <a:ext cx="5991225" cy="677108"/>
          </a:xfrm>
        </p:spPr>
        <p:txBody>
          <a:bodyPr/>
          <a:lstStyle/>
          <a:p>
            <a:r>
              <a:rPr lang="en-US" dirty="0"/>
              <a:t>Click icon to add chart</a:t>
            </a:r>
          </a:p>
        </p:txBody>
      </p:sp>
    </p:spTree>
    <p:extLst>
      <p:ext uri="{BB962C8B-B14F-4D97-AF65-F5344CB8AC3E}">
        <p14:creationId xmlns:p14="http://schemas.microsoft.com/office/powerpoint/2010/main" val="19920982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254747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85021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 Subtitle + Bulleted_list_M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3" y="1139825"/>
            <a:ext cx="11033125" cy="615553"/>
          </a:xfrm>
          <a:prstGeom prst="rect">
            <a:avLst/>
          </a:prstGeom>
        </p:spPr>
        <p:txBody>
          <a:bodyPr lIns="192024"/>
          <a:lstStyle>
            <a:lvl1pPr marL="0" indent="0">
              <a:buNone/>
              <a:defRPr lang="en-US" sz="2800" kern="1200" smtClean="0">
                <a:solidFill>
                  <a:schemeClr val="bg1">
                    <a:lumMod val="95000"/>
                  </a:schemeClr>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bg1">
                    <a:lumMod val="95000"/>
                  </a:schemeClr>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a:xfrm>
            <a:off x="8783260" y="6482889"/>
            <a:ext cx="2798207" cy="372394"/>
          </a:xfrm>
          <a:prstGeom prst="rect">
            <a:avLst/>
          </a:prstGeom>
        </p:spPr>
        <p:txBody>
          <a:bodyPr/>
          <a:lstStyle>
            <a:lvl1pPr>
              <a:defRPr>
                <a:solidFill>
                  <a:schemeClr val="bg1">
                    <a:lumMod val="95000"/>
                  </a:schemeClr>
                </a:solidFill>
              </a:defRPr>
            </a:lvl1pPr>
          </a:lstStyle>
          <a:p>
            <a:pPr defTabSz="932246"/>
            <a:fld id="{6052FC3A-E1BD-E54F-9A48-71EBDEF00552}" type="slidenum">
              <a:rPr lang="en-US" smtClean="0">
                <a:solidFill>
                  <a:prstClr val="white">
                    <a:lumMod val="95000"/>
                  </a:prstClr>
                </a:solidFill>
              </a:rPr>
              <a:pPr defTabSz="932246"/>
              <a:t>‹#›</a:t>
            </a:fld>
            <a:endParaRPr lang="en-US">
              <a:solidFill>
                <a:prstClr val="white">
                  <a:lumMod val="95000"/>
                </a:prstClr>
              </a:solidFill>
            </a:endParaRPr>
          </a:p>
        </p:txBody>
      </p:sp>
      <p:sp>
        <p:nvSpPr>
          <p:cNvPr id="10" name="Text Placeholder 2"/>
          <p:cNvSpPr>
            <a:spLocks noGrp="1"/>
          </p:cNvSpPr>
          <p:nvPr>
            <p:ph type="body" sz="quarter" idx="17" hasCustomPrompt="1"/>
          </p:nvPr>
        </p:nvSpPr>
        <p:spPr>
          <a:xfrm>
            <a:off x="274321" y="1987568"/>
            <a:ext cx="11033447" cy="1338700"/>
          </a:xfrm>
        </p:spPr>
        <p:txBody>
          <a:bodyPr/>
          <a:lstStyle>
            <a:lvl1pPr>
              <a:spcAft>
                <a:spcPts val="600"/>
              </a:spcAft>
              <a:defRPr lang="en-US" sz="2000" kern="1200" baseline="0" dirty="0" smtClean="0">
                <a:solidFill>
                  <a:schemeClr val="bg1">
                    <a:lumMod val="95000"/>
                  </a:schemeClr>
                </a:solidFill>
                <a:latin typeface="Segoe Pro SemiLight" panose="020B0402040204020203" pitchFamily="34" charset="0"/>
                <a:ea typeface="+mn-ea"/>
                <a:cs typeface="+mn-cs"/>
              </a:defRPr>
            </a:lvl1pPr>
            <a:lvl2pPr marL="583983" indent="-241209">
              <a:spcAft>
                <a:spcPts val="600"/>
              </a:spcAft>
              <a:buFont typeface="Courier New" panose="02070309020205020404" pitchFamily="49" charset="0"/>
              <a:buChar char="o"/>
              <a:defRPr sz="1900">
                <a:solidFill>
                  <a:schemeClr val="bg1">
                    <a:lumMod val="95000"/>
                  </a:schemeClr>
                </a:solidFill>
                <a:latin typeface="Segoe UI Semilight" panose="020B0402040204020203" pitchFamily="34" charset="0"/>
                <a:cs typeface="Segoe UI Semilight" panose="020B0402040204020203" pitchFamily="34" charset="0"/>
              </a:defRPr>
            </a:lvl2pPr>
            <a:lvl3pPr marL="799803" indent="-228516">
              <a:spcAft>
                <a:spcPts val="600"/>
              </a:spcAft>
              <a:buFont typeface="Courier New" panose="02070309020205020404" pitchFamily="49" charset="0"/>
              <a:buChar char="o"/>
              <a:defRPr lang="en-US" sz="1599" kern="1200" dirty="0" smtClean="0">
                <a:solidFill>
                  <a:schemeClr val="bg1">
                    <a:lumMod val="95000"/>
                  </a:schemeClr>
                </a:solidFill>
                <a:latin typeface="Segoe UI Semilight" panose="020B0402040204020203" pitchFamily="34" charset="0"/>
                <a:ea typeface="ＭＳ Ｐゴシック" charset="0"/>
                <a:cs typeface="Segoe UI Semilight" panose="020B0402040204020203" pitchFamily="34" charset="0"/>
              </a:defRPr>
            </a:lvl3pPr>
          </a:lstStyle>
          <a:p>
            <a:pPr lvl="0"/>
            <a:r>
              <a:rPr lang="en-US" dirty="0"/>
              <a:t>First level bulleted list</a:t>
            </a:r>
          </a:p>
          <a:p>
            <a:pPr lvl="1"/>
            <a:r>
              <a:rPr lang="en-US" dirty="0"/>
              <a:t>Second level bulleted list</a:t>
            </a:r>
          </a:p>
          <a:p>
            <a:pPr lvl="2"/>
            <a:r>
              <a:rPr lang="en-US" dirty="0"/>
              <a:t>Third level bulleted list</a:t>
            </a:r>
          </a:p>
        </p:txBody>
      </p:sp>
    </p:spTree>
    <p:extLst>
      <p:ext uri="{BB962C8B-B14F-4D97-AF65-F5344CB8AC3E}">
        <p14:creationId xmlns:p14="http://schemas.microsoft.com/office/powerpoint/2010/main" val="3372793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 Here</a:t>
            </a:r>
          </a:p>
        </p:txBody>
      </p:sp>
    </p:spTree>
    <p:extLst>
      <p:ext uri="{BB962C8B-B14F-4D97-AF65-F5344CB8AC3E}">
        <p14:creationId xmlns:p14="http://schemas.microsoft.com/office/powerpoint/2010/main" val="1333874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2023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88236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7535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3961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7781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3424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842865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21" Type="http://schemas.openxmlformats.org/officeDocument/2006/relationships/slideLayout" Target="../slideLayouts/slideLayout196.xml"/><Relationship Id="rId34" Type="http://schemas.openxmlformats.org/officeDocument/2006/relationships/slideLayout" Target="../slideLayouts/slideLayout209.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33" Type="http://schemas.openxmlformats.org/officeDocument/2006/relationships/slideLayout" Target="../slideLayouts/slideLayout208.xml"/><Relationship Id="rId38" Type="http://schemas.openxmlformats.org/officeDocument/2006/relationships/theme" Target="../theme/theme1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32" Type="http://schemas.openxmlformats.org/officeDocument/2006/relationships/slideLayout" Target="../slideLayouts/slideLayout207.xml"/><Relationship Id="rId37" Type="http://schemas.openxmlformats.org/officeDocument/2006/relationships/slideLayout" Target="../slideLayouts/slideLayout212.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36" Type="http://schemas.openxmlformats.org/officeDocument/2006/relationships/slideLayout" Target="../slideLayouts/slideLayout211.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slideLayout" Target="../slideLayouts/slideLayout206.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slideLayout" Target="../slideLayouts/slideLayout205.xml"/><Relationship Id="rId35" Type="http://schemas.openxmlformats.org/officeDocument/2006/relationships/slideLayout" Target="../slideLayouts/slideLayout210.xml"/><Relationship Id="rId8" Type="http://schemas.openxmlformats.org/officeDocument/2006/relationships/slideLayout" Target="../slideLayouts/slideLayout183.xml"/><Relationship Id="rId3" Type="http://schemas.openxmlformats.org/officeDocument/2006/relationships/slideLayout" Target="../slideLayouts/slideLayout17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0.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26" Type="http://schemas.openxmlformats.org/officeDocument/2006/relationships/slideLayout" Target="../slideLayouts/slideLayout238.xml"/><Relationship Id="rId3" Type="http://schemas.openxmlformats.org/officeDocument/2006/relationships/slideLayout" Target="../slideLayouts/slideLayout215.xml"/><Relationship Id="rId21" Type="http://schemas.openxmlformats.org/officeDocument/2006/relationships/slideLayout" Target="../slideLayouts/slideLayout233.xml"/><Relationship Id="rId7" Type="http://schemas.openxmlformats.org/officeDocument/2006/relationships/slideLayout" Target="../slideLayouts/slideLayout219.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0" Type="http://schemas.openxmlformats.org/officeDocument/2006/relationships/slideLayout" Target="../slideLayouts/slideLayout232.xml"/><Relationship Id="rId29" Type="http://schemas.openxmlformats.org/officeDocument/2006/relationships/slideLayout" Target="../slideLayouts/slideLayout241.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5" Type="http://schemas.openxmlformats.org/officeDocument/2006/relationships/slideLayout" Target="../slideLayouts/slideLayout217.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10" Type="http://schemas.openxmlformats.org/officeDocument/2006/relationships/slideLayout" Target="../slideLayouts/slideLayout222.xml"/><Relationship Id="rId19" Type="http://schemas.openxmlformats.org/officeDocument/2006/relationships/slideLayout" Target="../slideLayouts/slideLayout231.xml"/><Relationship Id="rId31" Type="http://schemas.openxmlformats.org/officeDocument/2006/relationships/image" Target="../media/image12.png"/><Relationship Id="rId4" Type="http://schemas.openxmlformats.org/officeDocument/2006/relationships/slideLayout" Target="../slideLayouts/slideLayout216.xml"/><Relationship Id="rId9" Type="http://schemas.openxmlformats.org/officeDocument/2006/relationships/slideLayout" Target="../slideLayouts/slideLayout22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9.xml"/><Relationship Id="rId13" Type="http://schemas.openxmlformats.org/officeDocument/2006/relationships/image" Target="../media/image12.png"/><Relationship Id="rId3" Type="http://schemas.openxmlformats.org/officeDocument/2006/relationships/slideLayout" Target="../slideLayouts/slideLayout244.xml"/><Relationship Id="rId7" Type="http://schemas.openxmlformats.org/officeDocument/2006/relationships/slideLayout" Target="../slideLayouts/slideLayout248.xml"/><Relationship Id="rId12" Type="http://schemas.openxmlformats.org/officeDocument/2006/relationships/theme" Target="../theme/theme12.xml"/><Relationship Id="rId2" Type="http://schemas.openxmlformats.org/officeDocument/2006/relationships/slideLayout" Target="../slideLayouts/slideLayout243.xml"/><Relationship Id="rId1" Type="http://schemas.openxmlformats.org/officeDocument/2006/relationships/slideLayout" Target="../slideLayouts/slideLayout242.xml"/><Relationship Id="rId6" Type="http://schemas.openxmlformats.org/officeDocument/2006/relationships/slideLayout" Target="../slideLayouts/slideLayout247.xml"/><Relationship Id="rId11" Type="http://schemas.openxmlformats.org/officeDocument/2006/relationships/slideLayout" Target="../slideLayouts/slideLayout252.xml"/><Relationship Id="rId5" Type="http://schemas.openxmlformats.org/officeDocument/2006/relationships/slideLayout" Target="../slideLayouts/slideLayout246.xml"/><Relationship Id="rId10" Type="http://schemas.openxmlformats.org/officeDocument/2006/relationships/slideLayout" Target="../slideLayouts/slideLayout251.xml"/><Relationship Id="rId4" Type="http://schemas.openxmlformats.org/officeDocument/2006/relationships/slideLayout" Target="../slideLayouts/slideLayout245.xml"/><Relationship Id="rId9" Type="http://schemas.openxmlformats.org/officeDocument/2006/relationships/slideLayout" Target="../slideLayouts/slideLayout25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theme" Target="../theme/theme13.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2.xml"/><Relationship Id="rId3" Type="http://schemas.openxmlformats.org/officeDocument/2006/relationships/slideLayout" Target="../slideLayouts/slideLayout277.xml"/><Relationship Id="rId7" Type="http://schemas.openxmlformats.org/officeDocument/2006/relationships/slideLayout" Target="../slideLayouts/slideLayout281.xml"/><Relationship Id="rId12" Type="http://schemas.openxmlformats.org/officeDocument/2006/relationships/theme" Target="../theme/theme14.xml"/><Relationship Id="rId2" Type="http://schemas.openxmlformats.org/officeDocument/2006/relationships/slideLayout" Target="../slideLayouts/slideLayout276.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0" Type="http://schemas.openxmlformats.org/officeDocument/2006/relationships/slideLayout" Target="../slideLayouts/slideLayout284.xml"/><Relationship Id="rId4" Type="http://schemas.openxmlformats.org/officeDocument/2006/relationships/slideLayout" Target="../slideLayouts/slideLayout278.xml"/><Relationship Id="rId9" Type="http://schemas.openxmlformats.org/officeDocument/2006/relationships/slideLayout" Target="../slideLayouts/slideLayout28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3.xml"/><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3" Type="http://schemas.openxmlformats.org/officeDocument/2006/relationships/slideLayout" Target="../slideLayouts/slideLayout288.xml"/><Relationship Id="rId21" Type="http://schemas.openxmlformats.org/officeDocument/2006/relationships/slideLayout" Target="../slideLayouts/slideLayout306.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31" Type="http://schemas.openxmlformats.org/officeDocument/2006/relationships/theme" Target="../theme/theme15.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slideLayout" Target="../slideLayouts/slideLayout31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318.xml"/><Relationship Id="rId7" Type="http://schemas.openxmlformats.org/officeDocument/2006/relationships/theme" Target="../theme/theme16.xml"/><Relationship Id="rId2" Type="http://schemas.openxmlformats.org/officeDocument/2006/relationships/slideLayout" Target="../slideLayouts/slideLayout317.xml"/><Relationship Id="rId1" Type="http://schemas.openxmlformats.org/officeDocument/2006/relationships/slideLayout" Target="../slideLayouts/slideLayout316.xml"/><Relationship Id="rId6" Type="http://schemas.openxmlformats.org/officeDocument/2006/relationships/slideLayout" Target="../slideLayouts/slideLayout321.xml"/><Relationship Id="rId5" Type="http://schemas.openxmlformats.org/officeDocument/2006/relationships/slideLayout" Target="../slideLayouts/slideLayout320.xml"/><Relationship Id="rId4" Type="http://schemas.openxmlformats.org/officeDocument/2006/relationships/slideLayout" Target="../slideLayouts/slideLayout31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29.xml"/><Relationship Id="rId13" Type="http://schemas.openxmlformats.org/officeDocument/2006/relationships/slideLayout" Target="../slideLayouts/slideLayout334.xml"/><Relationship Id="rId18" Type="http://schemas.openxmlformats.org/officeDocument/2006/relationships/slideLayout" Target="../slideLayouts/slideLayout339.xml"/><Relationship Id="rId3" Type="http://schemas.openxmlformats.org/officeDocument/2006/relationships/slideLayout" Target="../slideLayouts/slideLayout324.xml"/><Relationship Id="rId21" Type="http://schemas.openxmlformats.org/officeDocument/2006/relationships/slideLayout" Target="../slideLayouts/slideLayout342.xml"/><Relationship Id="rId7" Type="http://schemas.openxmlformats.org/officeDocument/2006/relationships/slideLayout" Target="../slideLayouts/slideLayout328.xml"/><Relationship Id="rId12" Type="http://schemas.openxmlformats.org/officeDocument/2006/relationships/slideLayout" Target="../slideLayouts/slideLayout333.xml"/><Relationship Id="rId17" Type="http://schemas.openxmlformats.org/officeDocument/2006/relationships/slideLayout" Target="../slideLayouts/slideLayout338.xml"/><Relationship Id="rId2" Type="http://schemas.openxmlformats.org/officeDocument/2006/relationships/slideLayout" Target="../slideLayouts/slideLayout323.xml"/><Relationship Id="rId16" Type="http://schemas.openxmlformats.org/officeDocument/2006/relationships/slideLayout" Target="../slideLayouts/slideLayout337.xml"/><Relationship Id="rId20" Type="http://schemas.openxmlformats.org/officeDocument/2006/relationships/slideLayout" Target="../slideLayouts/slideLayout341.xml"/><Relationship Id="rId1" Type="http://schemas.openxmlformats.org/officeDocument/2006/relationships/slideLayout" Target="../slideLayouts/slideLayout322.xml"/><Relationship Id="rId6" Type="http://schemas.openxmlformats.org/officeDocument/2006/relationships/slideLayout" Target="../slideLayouts/slideLayout327.xml"/><Relationship Id="rId11" Type="http://schemas.openxmlformats.org/officeDocument/2006/relationships/slideLayout" Target="../slideLayouts/slideLayout332.xml"/><Relationship Id="rId5" Type="http://schemas.openxmlformats.org/officeDocument/2006/relationships/slideLayout" Target="../slideLayouts/slideLayout326.xml"/><Relationship Id="rId15" Type="http://schemas.openxmlformats.org/officeDocument/2006/relationships/slideLayout" Target="../slideLayouts/slideLayout336.xml"/><Relationship Id="rId10" Type="http://schemas.openxmlformats.org/officeDocument/2006/relationships/slideLayout" Target="../slideLayouts/slideLayout331.xml"/><Relationship Id="rId19" Type="http://schemas.openxmlformats.org/officeDocument/2006/relationships/slideLayout" Target="../slideLayouts/slideLayout340.xml"/><Relationship Id="rId4" Type="http://schemas.openxmlformats.org/officeDocument/2006/relationships/slideLayout" Target="../slideLayouts/slideLayout325.xml"/><Relationship Id="rId9" Type="http://schemas.openxmlformats.org/officeDocument/2006/relationships/slideLayout" Target="../slideLayouts/slideLayout330.xml"/><Relationship Id="rId14" Type="http://schemas.openxmlformats.org/officeDocument/2006/relationships/slideLayout" Target="../slideLayouts/slideLayout335.xml"/><Relationship Id="rId22"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50.xml"/><Relationship Id="rId13" Type="http://schemas.openxmlformats.org/officeDocument/2006/relationships/slideLayout" Target="../slideLayouts/slideLayout355.xml"/><Relationship Id="rId18" Type="http://schemas.openxmlformats.org/officeDocument/2006/relationships/slideLayout" Target="../slideLayouts/slideLayout360.xml"/><Relationship Id="rId26" Type="http://schemas.openxmlformats.org/officeDocument/2006/relationships/slideLayout" Target="../slideLayouts/slideLayout368.xml"/><Relationship Id="rId3" Type="http://schemas.openxmlformats.org/officeDocument/2006/relationships/slideLayout" Target="../slideLayouts/slideLayout345.xml"/><Relationship Id="rId21" Type="http://schemas.openxmlformats.org/officeDocument/2006/relationships/slideLayout" Target="../slideLayouts/slideLayout363.xml"/><Relationship Id="rId7" Type="http://schemas.openxmlformats.org/officeDocument/2006/relationships/slideLayout" Target="../slideLayouts/slideLayout349.xml"/><Relationship Id="rId12" Type="http://schemas.openxmlformats.org/officeDocument/2006/relationships/slideLayout" Target="../slideLayouts/slideLayout354.xml"/><Relationship Id="rId17" Type="http://schemas.openxmlformats.org/officeDocument/2006/relationships/slideLayout" Target="../slideLayouts/slideLayout359.xml"/><Relationship Id="rId25" Type="http://schemas.openxmlformats.org/officeDocument/2006/relationships/slideLayout" Target="../slideLayouts/slideLayout367.xml"/><Relationship Id="rId2" Type="http://schemas.openxmlformats.org/officeDocument/2006/relationships/slideLayout" Target="../slideLayouts/slideLayout344.xml"/><Relationship Id="rId16" Type="http://schemas.openxmlformats.org/officeDocument/2006/relationships/slideLayout" Target="../slideLayouts/slideLayout358.xml"/><Relationship Id="rId20" Type="http://schemas.openxmlformats.org/officeDocument/2006/relationships/slideLayout" Target="../slideLayouts/slideLayout362.xml"/><Relationship Id="rId29" Type="http://schemas.openxmlformats.org/officeDocument/2006/relationships/slideLayout" Target="../slideLayouts/slideLayout371.xml"/><Relationship Id="rId1" Type="http://schemas.openxmlformats.org/officeDocument/2006/relationships/slideLayout" Target="../slideLayouts/slideLayout343.xml"/><Relationship Id="rId6" Type="http://schemas.openxmlformats.org/officeDocument/2006/relationships/slideLayout" Target="../slideLayouts/slideLayout348.xml"/><Relationship Id="rId11" Type="http://schemas.openxmlformats.org/officeDocument/2006/relationships/slideLayout" Target="../slideLayouts/slideLayout353.xml"/><Relationship Id="rId24" Type="http://schemas.openxmlformats.org/officeDocument/2006/relationships/slideLayout" Target="../slideLayouts/slideLayout366.xml"/><Relationship Id="rId5" Type="http://schemas.openxmlformats.org/officeDocument/2006/relationships/slideLayout" Target="../slideLayouts/slideLayout347.xml"/><Relationship Id="rId15" Type="http://schemas.openxmlformats.org/officeDocument/2006/relationships/slideLayout" Target="../slideLayouts/slideLayout357.xml"/><Relationship Id="rId23" Type="http://schemas.openxmlformats.org/officeDocument/2006/relationships/slideLayout" Target="../slideLayouts/slideLayout365.xml"/><Relationship Id="rId28" Type="http://schemas.openxmlformats.org/officeDocument/2006/relationships/slideLayout" Target="../slideLayouts/slideLayout370.xml"/><Relationship Id="rId10" Type="http://schemas.openxmlformats.org/officeDocument/2006/relationships/slideLayout" Target="../slideLayouts/slideLayout352.xml"/><Relationship Id="rId19" Type="http://schemas.openxmlformats.org/officeDocument/2006/relationships/slideLayout" Target="../slideLayouts/slideLayout361.xml"/><Relationship Id="rId31" Type="http://schemas.openxmlformats.org/officeDocument/2006/relationships/image" Target="../media/image42.png"/><Relationship Id="rId4" Type="http://schemas.openxmlformats.org/officeDocument/2006/relationships/slideLayout" Target="../slideLayouts/slideLayout346.xml"/><Relationship Id="rId9" Type="http://schemas.openxmlformats.org/officeDocument/2006/relationships/slideLayout" Target="../slideLayouts/slideLayout351.xml"/><Relationship Id="rId14" Type="http://schemas.openxmlformats.org/officeDocument/2006/relationships/slideLayout" Target="../slideLayouts/slideLayout356.xml"/><Relationship Id="rId22" Type="http://schemas.openxmlformats.org/officeDocument/2006/relationships/slideLayout" Target="../slideLayouts/slideLayout364.xml"/><Relationship Id="rId27" Type="http://schemas.openxmlformats.org/officeDocument/2006/relationships/slideLayout" Target="../slideLayouts/slideLayout369.xml"/><Relationship Id="rId30"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79.xml"/><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3" Type="http://schemas.openxmlformats.org/officeDocument/2006/relationships/slideLayout" Target="../slideLayouts/slideLayout374.xml"/><Relationship Id="rId7" Type="http://schemas.openxmlformats.org/officeDocument/2006/relationships/slideLayout" Target="../slideLayouts/slideLayout378.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1" Type="http://schemas.openxmlformats.org/officeDocument/2006/relationships/slideLayout" Target="../slideLayouts/slideLayout372.xml"/><Relationship Id="rId6" Type="http://schemas.openxmlformats.org/officeDocument/2006/relationships/slideLayout" Target="../slideLayouts/slideLayout377.xml"/><Relationship Id="rId11" Type="http://schemas.openxmlformats.org/officeDocument/2006/relationships/slideLayout" Target="../slideLayouts/slideLayout382.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10" Type="http://schemas.openxmlformats.org/officeDocument/2006/relationships/slideLayout" Target="../slideLayouts/slideLayout381.xml"/><Relationship Id="rId19" Type="http://schemas.openxmlformats.org/officeDocument/2006/relationships/theme" Target="../theme/theme19.xml"/><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8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theme" Target="../theme/theme6.xml"/><Relationship Id="rId5" Type="http://schemas.openxmlformats.org/officeDocument/2006/relationships/slideLayout" Target="../slideLayouts/slideLayout91.xml"/><Relationship Id="rId4" Type="http://schemas.openxmlformats.org/officeDocument/2006/relationships/slideLayout" Target="../slideLayouts/slideLayout9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theme" Target="../theme/theme7.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image" Target="../media/image12.png"/><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theme" Target="../theme/theme8.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theme" Target="../theme/theme9.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 id="2147484870" r:id="rId23"/>
    <p:sldLayoutId id="2147484872"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2904579494"/>
      </p:ext>
    </p:extLst>
  </p:cSld>
  <p:clrMap bg1="lt1" tx1="dk1" bg2="lt2" tx2="dk2" accent1="accent1" accent2="accent2" accent3="accent3" accent4="accent4" accent5="accent5" accent6="accent6" hlink="hlink" folHlink="folHlink"/>
  <p:sldLayoutIdLst>
    <p:sldLayoutId id="2147484549" r:id="rId1"/>
    <p:sldLayoutId id="2147484550" r:id="rId2"/>
    <p:sldLayoutId id="2147484551" r:id="rId3"/>
    <p:sldLayoutId id="2147484552" r:id="rId4"/>
    <p:sldLayoutId id="2147484553" r:id="rId5"/>
    <p:sldLayoutId id="2147484554" r:id="rId6"/>
    <p:sldLayoutId id="2147484555" r:id="rId7"/>
    <p:sldLayoutId id="2147484556" r:id="rId8"/>
    <p:sldLayoutId id="2147484557" r:id="rId9"/>
    <p:sldLayoutId id="2147484558" r:id="rId10"/>
    <p:sldLayoutId id="2147484559" r:id="rId11"/>
    <p:sldLayoutId id="2147484560" r:id="rId12"/>
    <p:sldLayoutId id="2147484561" r:id="rId13"/>
    <p:sldLayoutId id="2147484562" r:id="rId14"/>
    <p:sldLayoutId id="2147484563" r:id="rId15"/>
    <p:sldLayoutId id="2147484564" r:id="rId16"/>
    <p:sldLayoutId id="2147484565" r:id="rId17"/>
    <p:sldLayoutId id="2147484566" r:id="rId18"/>
    <p:sldLayoutId id="2147484567" r:id="rId19"/>
    <p:sldLayoutId id="2147484568" r:id="rId20"/>
    <p:sldLayoutId id="2147484569" r:id="rId21"/>
    <p:sldLayoutId id="2147484570" r:id="rId22"/>
    <p:sldLayoutId id="2147484571" r:id="rId23"/>
    <p:sldLayoutId id="2147484572" r:id="rId24"/>
    <p:sldLayoutId id="2147484573" r:id="rId25"/>
    <p:sldLayoutId id="2147484574" r:id="rId26"/>
    <p:sldLayoutId id="2147484575" r:id="rId27"/>
    <p:sldLayoutId id="2147484576" r:id="rId28"/>
    <p:sldLayoutId id="2147484577" r:id="rId29"/>
    <p:sldLayoutId id="2147484578" r:id="rId30"/>
    <p:sldLayoutId id="2147484579" r:id="rId31"/>
    <p:sldLayoutId id="2147484580" r:id="rId32"/>
    <p:sldLayoutId id="2147484581" r:id="rId33"/>
    <p:sldLayoutId id="2147484582" r:id="rId34"/>
    <p:sldLayoutId id="2147484583" r:id="rId35"/>
    <p:sldLayoutId id="2147484584" r:id="rId36"/>
    <p:sldLayoutId id="2147484585" r:id="rId37"/>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239060182"/>
      </p:ext>
    </p:extLst>
  </p:cSld>
  <p:clrMap bg1="dk1" tx1="lt1" bg2="dk2" tx2="lt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7" r:id="rId21"/>
    <p:sldLayoutId id="2147484608" r:id="rId22"/>
    <p:sldLayoutId id="2147484609" r:id="rId23"/>
    <p:sldLayoutId id="2147484610" r:id="rId24"/>
    <p:sldLayoutId id="2147484611" r:id="rId25"/>
    <p:sldLayoutId id="2147484612" r:id="rId26"/>
    <p:sldLayoutId id="2147484613" r:id="rId27"/>
    <p:sldLayoutId id="2147484614" r:id="rId28"/>
    <p:sldLayoutId id="2147484615" r:id="rId29"/>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019868475"/>
      </p:ext>
    </p:extLst>
  </p:cSld>
  <p:clrMap bg1="dk1" tx1="lt1" bg2="dk2" tx2="lt2" accent1="accent1" accent2="accent2" accent3="accent3" accent4="accent4" accent5="accent5" accent6="accent6" hlink="hlink" folHlink="folHlink"/>
  <p:sldLayoutIdLst>
    <p:sldLayoutId id="2147484617" r:id="rId1"/>
    <p:sldLayoutId id="2147484618" r:id="rId2"/>
    <p:sldLayoutId id="2147484619" r:id="rId3"/>
    <p:sldLayoutId id="2147484620" r:id="rId4"/>
    <p:sldLayoutId id="2147484621" r:id="rId5"/>
    <p:sldLayoutId id="2147484622" r:id="rId6"/>
    <p:sldLayoutId id="2147484623" r:id="rId7"/>
    <p:sldLayoutId id="2147484624" r:id="rId8"/>
    <p:sldLayoutId id="2147484625" r:id="rId9"/>
    <p:sldLayoutId id="2147484626" r:id="rId10"/>
    <p:sldLayoutId id="2147484627" r:id="rId11"/>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694587235"/>
      </p:ext>
    </p:extLst>
  </p:cSld>
  <p:clrMap bg1="lt1" tx1="dk1" bg2="lt2" tx2="dk2" accent1="accent1" accent2="accent2" accent3="accent3" accent4="accent4" accent5="accent5" accent6="accent6" hlink="hlink" folHlink="folHlink"/>
  <p:sldLayoutIdLst>
    <p:sldLayoutId id="2147484659" r:id="rId1"/>
    <p:sldLayoutId id="2147484660" r:id="rId2"/>
    <p:sldLayoutId id="2147484661" r:id="rId3"/>
    <p:sldLayoutId id="2147484662" r:id="rId4"/>
    <p:sldLayoutId id="2147484663" r:id="rId5"/>
    <p:sldLayoutId id="2147484664" r:id="rId6"/>
    <p:sldLayoutId id="2147484665" r:id="rId7"/>
    <p:sldLayoutId id="2147484666" r:id="rId8"/>
    <p:sldLayoutId id="2147484667" r:id="rId9"/>
    <p:sldLayoutId id="2147484668" r:id="rId10"/>
    <p:sldLayoutId id="2147484669" r:id="rId11"/>
    <p:sldLayoutId id="2147484670" r:id="rId12"/>
    <p:sldLayoutId id="2147484671" r:id="rId13"/>
    <p:sldLayoutId id="2147484672" r:id="rId14"/>
    <p:sldLayoutId id="2147484673" r:id="rId15"/>
    <p:sldLayoutId id="2147484674" r:id="rId16"/>
    <p:sldLayoutId id="2147484675" r:id="rId17"/>
    <p:sldLayoutId id="2147484676" r:id="rId18"/>
    <p:sldLayoutId id="2147484677" r:id="rId19"/>
    <p:sldLayoutId id="2147484678" r:id="rId20"/>
    <p:sldLayoutId id="2147484679" r:id="rId21"/>
    <p:sldLayoutId id="2147484680"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r>
              <a:rPr lang="en-US" dirty="0"/>
              <a:t>MICROSOFT CONFIDENTIAL - INTERNAL ONLY </a:t>
            </a: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9378525E-7262-4DCB-A389-776325E63FB7}" type="slidenum">
              <a:rPr lang="en-US" smtClean="0"/>
              <a:t>‹#›</a:t>
            </a:fld>
            <a:endParaRPr lang="en-US" dirty="0"/>
          </a:p>
        </p:txBody>
      </p:sp>
    </p:spTree>
    <p:extLst>
      <p:ext uri="{BB962C8B-B14F-4D97-AF65-F5344CB8AC3E}">
        <p14:creationId xmlns:p14="http://schemas.microsoft.com/office/powerpoint/2010/main" val="1135193538"/>
      </p:ext>
    </p:extLst>
  </p:cSld>
  <p:clrMap bg1="lt1" tx1="dk1" bg2="lt2" tx2="dk2" accent1="accent1" accent2="accent2" accent3="accent3" accent4="accent4" accent5="accent5" accent6="accent6" hlink="hlink" folHlink="folHlink"/>
  <p:sldLayoutIdLst>
    <p:sldLayoutId id="2147484682" r:id="rId1"/>
    <p:sldLayoutId id="2147484683" r:id="rId2"/>
    <p:sldLayoutId id="2147484684" r:id="rId3"/>
    <p:sldLayoutId id="2147484685" r:id="rId4"/>
    <p:sldLayoutId id="2147484686" r:id="rId5"/>
    <p:sldLayoutId id="2147484687" r:id="rId6"/>
    <p:sldLayoutId id="2147484688" r:id="rId7"/>
    <p:sldLayoutId id="2147484689" r:id="rId8"/>
    <p:sldLayoutId id="2147484690" r:id="rId9"/>
    <p:sldLayoutId id="2147484691" r:id="rId10"/>
    <p:sldLayoutId id="2147484692" r:id="rId11"/>
  </p:sldLayoutIdLst>
  <p:hf sldNum="0" hd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223841170"/>
      </p:ext>
    </p:extLst>
  </p:cSld>
  <p:clrMap bg1="lt1" tx1="dk1" bg2="lt2" tx2="dk2" accent1="accent1" accent2="accent2" accent3="accent3" accent4="accent4" accent5="accent5" accent6="accent6" hlink="hlink" folHlink="folHlink"/>
  <p:sldLayoutIdLst>
    <p:sldLayoutId id="2147484695"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 id="2147484706" r:id="rId12"/>
    <p:sldLayoutId id="2147484707" r:id="rId13"/>
    <p:sldLayoutId id="2147484708" r:id="rId14"/>
    <p:sldLayoutId id="2147484709" r:id="rId15"/>
    <p:sldLayoutId id="2147484710" r:id="rId16"/>
    <p:sldLayoutId id="2147484711" r:id="rId17"/>
    <p:sldLayoutId id="2147484712" r:id="rId18"/>
    <p:sldLayoutId id="2147484713" r:id="rId19"/>
    <p:sldLayoutId id="2147484714" r:id="rId20"/>
    <p:sldLayoutId id="2147484715" r:id="rId21"/>
    <p:sldLayoutId id="2147484716" r:id="rId22"/>
    <p:sldLayoutId id="2147484717" r:id="rId23"/>
    <p:sldLayoutId id="2147484718" r:id="rId24"/>
    <p:sldLayoutId id="2147484719" r:id="rId25"/>
    <p:sldLayoutId id="2147484720" r:id="rId26"/>
    <p:sldLayoutId id="2147484721" r:id="rId27"/>
    <p:sldLayoutId id="2147484722" r:id="rId28"/>
    <p:sldLayoutId id="2147484723" r:id="rId29"/>
    <p:sldLayoutId id="2147484724" r:id="rId30"/>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83"/>
            <a:ext cx="11889564" cy="917572"/>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93899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4299146"/>
      </p:ext>
    </p:extLst>
  </p:cSld>
  <p:clrMap bg1="lt1" tx1="dk1" bg2="lt2" tx2="dk2" accent1="accent1" accent2="accent2" accent3="accent3" accent4="accent4" accent5="accent5" accent6="accent6" hlink="hlink" folHlink="folHlink"/>
  <p:sldLayoutIdLst>
    <p:sldLayoutId id="2147484727" r:id="rId1"/>
    <p:sldLayoutId id="2147484728" r:id="rId2"/>
    <p:sldLayoutId id="2147484729" r:id="rId3"/>
    <p:sldLayoutId id="2147484730" r:id="rId4"/>
    <p:sldLayoutId id="2147484731" r:id="rId5"/>
    <p:sldLayoutId id="2147484732" r:id="rId6"/>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5" pos="7661">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781">
          <p15:clr>
            <a:srgbClr val="F26B43"/>
          </p15:clr>
        </p15:guide>
        <p15:guide id="12" pos="4205">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guide id="23" orient="horz" pos="4219">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24566161"/>
      </p:ext>
    </p:extLst>
  </p:cSld>
  <p:clrMap bg1="lt1" tx1="dk1" bg2="lt2" tx2="dk2" accent1="accent1" accent2="accent2" accent3="accent3" accent4="accent4" accent5="accent5" accent6="accent6" hlink="hlink" folHlink="folHlink"/>
  <p:sldLayoutIdLst>
    <p:sldLayoutId id="2147484734" r:id="rId1"/>
    <p:sldLayoutId id="2147484735" r:id="rId2"/>
    <p:sldLayoutId id="2147484736" r:id="rId3"/>
    <p:sldLayoutId id="2147484737" r:id="rId4"/>
    <p:sldLayoutId id="2147484738" r:id="rId5"/>
    <p:sldLayoutId id="2147484739" r:id="rId6"/>
    <p:sldLayoutId id="2147484740" r:id="rId7"/>
    <p:sldLayoutId id="2147484741" r:id="rId8"/>
    <p:sldLayoutId id="2147484742" r:id="rId9"/>
    <p:sldLayoutId id="2147484743" r:id="rId10"/>
    <p:sldLayoutId id="2147484744" r:id="rId11"/>
    <p:sldLayoutId id="2147484745" r:id="rId12"/>
    <p:sldLayoutId id="2147484746" r:id="rId13"/>
    <p:sldLayoutId id="2147484747" r:id="rId14"/>
    <p:sldLayoutId id="2147484748" r:id="rId15"/>
    <p:sldLayoutId id="2147484749" r:id="rId16"/>
    <p:sldLayoutId id="2147484750" r:id="rId17"/>
    <p:sldLayoutId id="2147484751" r:id="rId18"/>
    <p:sldLayoutId id="2147484752" r:id="rId19"/>
    <p:sldLayoutId id="2147484753" r:id="rId20"/>
    <p:sldLayoutId id="2147484754"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2"/>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1"/>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3653994181"/>
      </p:ext>
    </p:extLst>
  </p:cSld>
  <p:clrMap bg1="dk1" tx1="lt1" bg2="dk2" tx2="lt2" accent1="accent1" accent2="accent2" accent3="accent3" accent4="accent4" accent5="accent5" accent6="accent6" hlink="hlink" folHlink="folHlink"/>
  <p:sldLayoutIdLst>
    <p:sldLayoutId id="2147484790" r:id="rId1"/>
    <p:sldLayoutId id="2147484791" r:id="rId2"/>
    <p:sldLayoutId id="2147484792" r:id="rId3"/>
    <p:sldLayoutId id="2147484793" r:id="rId4"/>
    <p:sldLayoutId id="2147484794" r:id="rId5"/>
    <p:sldLayoutId id="2147484795" r:id="rId6"/>
    <p:sldLayoutId id="2147484796" r:id="rId7"/>
    <p:sldLayoutId id="2147484797" r:id="rId8"/>
    <p:sldLayoutId id="2147484798" r:id="rId9"/>
    <p:sldLayoutId id="2147484799" r:id="rId10"/>
    <p:sldLayoutId id="2147484800" r:id="rId11"/>
    <p:sldLayoutId id="2147484801" r:id="rId12"/>
    <p:sldLayoutId id="2147484802" r:id="rId13"/>
    <p:sldLayoutId id="2147484803" r:id="rId14"/>
    <p:sldLayoutId id="2147484804" r:id="rId15"/>
    <p:sldLayoutId id="2147484805" r:id="rId16"/>
    <p:sldLayoutId id="2147484806" r:id="rId17"/>
    <p:sldLayoutId id="2147484807" r:id="rId18"/>
    <p:sldLayoutId id="2147484808" r:id="rId19"/>
    <p:sldLayoutId id="2147484809" r:id="rId20"/>
    <p:sldLayoutId id="2147484810" r:id="rId21"/>
    <p:sldLayoutId id="2147484811" r:id="rId22"/>
    <p:sldLayoutId id="2147484812" r:id="rId23"/>
    <p:sldLayoutId id="2147484813" r:id="rId24"/>
    <p:sldLayoutId id="2147484814" r:id="rId25"/>
    <p:sldLayoutId id="2147484815" r:id="rId26"/>
    <p:sldLayoutId id="2147484816" r:id="rId27"/>
    <p:sldLayoutId id="2147484817" r:id="rId28"/>
    <p:sldLayoutId id="2147484818" r:id="rId29"/>
  </p:sldLayoutIdLst>
  <p:transition>
    <p:fade/>
  </p:transition>
  <p:txStyles>
    <p:titleStyle>
      <a:lvl1pPr algn="l" defTabSz="932308"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41" marR="0" indent="-342741"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8" kern="1200" spc="0" baseline="0">
          <a:gradFill>
            <a:gsLst>
              <a:gs pos="1250">
                <a:schemeClr val="tx1"/>
              </a:gs>
              <a:gs pos="100000">
                <a:schemeClr val="tx1"/>
              </a:gs>
            </a:gsLst>
            <a:lin ang="5400000" scaled="0"/>
          </a:gradFill>
          <a:latin typeface="+mj-lt"/>
          <a:ea typeface="+mn-ea"/>
          <a:cs typeface="+mn-cs"/>
        </a:defRPr>
      </a:lvl1pPr>
      <a:lvl2pPr marL="583929" marR="0" indent="-241189"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728"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222"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716" marR="0" indent="-228494" algn="l" defTabSz="932308"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384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006"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159"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315" indent="-233078" algn="l" defTabSz="9323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08" rtl="0" eaLnBrk="1" latinLnBrk="0" hangingPunct="1">
        <a:defRPr sz="1800" kern="1200">
          <a:solidFill>
            <a:schemeClr val="tx1"/>
          </a:solidFill>
          <a:latin typeface="+mn-lt"/>
          <a:ea typeface="+mn-ea"/>
          <a:cs typeface="+mn-cs"/>
        </a:defRPr>
      </a:lvl1pPr>
      <a:lvl2pPr marL="466154" algn="l" defTabSz="932308" rtl="0" eaLnBrk="1" latinLnBrk="0" hangingPunct="1">
        <a:defRPr sz="1800" kern="1200">
          <a:solidFill>
            <a:schemeClr val="tx1"/>
          </a:solidFill>
          <a:latin typeface="+mn-lt"/>
          <a:ea typeface="+mn-ea"/>
          <a:cs typeface="+mn-cs"/>
        </a:defRPr>
      </a:lvl2pPr>
      <a:lvl3pPr marL="932308" algn="l" defTabSz="932308" rtl="0" eaLnBrk="1" latinLnBrk="0" hangingPunct="1">
        <a:defRPr sz="1800" kern="1200">
          <a:solidFill>
            <a:schemeClr val="tx1"/>
          </a:solidFill>
          <a:latin typeface="+mn-lt"/>
          <a:ea typeface="+mn-ea"/>
          <a:cs typeface="+mn-cs"/>
        </a:defRPr>
      </a:lvl3pPr>
      <a:lvl4pPr marL="1398464" algn="l" defTabSz="932308" rtl="0" eaLnBrk="1" latinLnBrk="0" hangingPunct="1">
        <a:defRPr sz="1800" kern="1200">
          <a:solidFill>
            <a:schemeClr val="tx1"/>
          </a:solidFill>
          <a:latin typeface="+mn-lt"/>
          <a:ea typeface="+mn-ea"/>
          <a:cs typeface="+mn-cs"/>
        </a:defRPr>
      </a:lvl4pPr>
      <a:lvl5pPr marL="1864618" algn="l" defTabSz="932308" rtl="0" eaLnBrk="1" latinLnBrk="0" hangingPunct="1">
        <a:defRPr sz="1800" kern="1200">
          <a:solidFill>
            <a:schemeClr val="tx1"/>
          </a:solidFill>
          <a:latin typeface="+mn-lt"/>
          <a:ea typeface="+mn-ea"/>
          <a:cs typeface="+mn-cs"/>
        </a:defRPr>
      </a:lvl5pPr>
      <a:lvl6pPr marL="2330774" algn="l" defTabSz="932308" rtl="0" eaLnBrk="1" latinLnBrk="0" hangingPunct="1">
        <a:defRPr sz="1800" kern="1200">
          <a:solidFill>
            <a:schemeClr val="tx1"/>
          </a:solidFill>
          <a:latin typeface="+mn-lt"/>
          <a:ea typeface="+mn-ea"/>
          <a:cs typeface="+mn-cs"/>
        </a:defRPr>
      </a:lvl6pPr>
      <a:lvl7pPr marL="2796927" algn="l" defTabSz="932308" rtl="0" eaLnBrk="1" latinLnBrk="0" hangingPunct="1">
        <a:defRPr sz="1800" kern="1200">
          <a:solidFill>
            <a:schemeClr val="tx1"/>
          </a:solidFill>
          <a:latin typeface="+mn-lt"/>
          <a:ea typeface="+mn-ea"/>
          <a:cs typeface="+mn-cs"/>
        </a:defRPr>
      </a:lvl7pPr>
      <a:lvl8pPr marL="3263083" algn="l" defTabSz="932308" rtl="0" eaLnBrk="1" latinLnBrk="0" hangingPunct="1">
        <a:defRPr sz="1800" kern="1200">
          <a:solidFill>
            <a:schemeClr val="tx1"/>
          </a:solidFill>
          <a:latin typeface="+mn-lt"/>
          <a:ea typeface="+mn-ea"/>
          <a:cs typeface="+mn-cs"/>
        </a:defRPr>
      </a:lvl8pPr>
      <a:lvl9pPr marL="3729238" algn="l" defTabSz="932308"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Oragen</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77173716"/>
      </p:ext>
    </p:extLst>
  </p:cSld>
  <p:clrMap bg1="dk1" tx1="lt1" bg2="dk2" tx2="lt2" accent1="accent1" accent2="accent2" accent3="accent3" accent4="accent4" accent5="accent5" accent6="accent6" hlink="hlink" folHlink="folHlink"/>
  <p:sldLayoutIdLst>
    <p:sldLayoutId id="2147484838" r:id="rId1"/>
    <p:sldLayoutId id="2147484839" r:id="rId2"/>
    <p:sldLayoutId id="2147484840" r:id="rId3"/>
    <p:sldLayoutId id="2147484841" r:id="rId4"/>
    <p:sldLayoutId id="2147484842" r:id="rId5"/>
    <p:sldLayoutId id="2147484843" r:id="rId6"/>
    <p:sldLayoutId id="2147484844" r:id="rId7"/>
    <p:sldLayoutId id="2147484845" r:id="rId8"/>
    <p:sldLayoutId id="2147484846" r:id="rId9"/>
    <p:sldLayoutId id="2147484847" r:id="rId10"/>
    <p:sldLayoutId id="2147484848" r:id="rId11"/>
    <p:sldLayoutId id="2147484849" r:id="rId12"/>
    <p:sldLayoutId id="2147484850" r:id="rId13"/>
    <p:sldLayoutId id="2147484851" r:id="rId14"/>
    <p:sldLayoutId id="2147484852" r:id="rId15"/>
    <p:sldLayoutId id="2147484853" r:id="rId16"/>
    <p:sldLayoutId id="2147484854" r:id="rId17"/>
    <p:sldLayoutId id="2147484855"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19" name="Group 18"/>
            <p:cNvGrpSpPr/>
            <p:nvPr userDrawn="1"/>
          </p:nvGrpSpPr>
          <p:grpSpPr>
            <a:xfrm rot="5400000">
              <a:off x="11584220" y="1040742"/>
              <a:ext cx="2698730" cy="629236"/>
              <a:chOff x="1584344" y="4543426"/>
              <a:chExt cx="2698730" cy="629236"/>
            </a:xfrm>
          </p:grpSpPr>
          <p:sp>
            <p:nvSpPr>
              <p:cNvPr id="25" name="Rectangle 24"/>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27" name="Rectangle 26"/>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R:210 G:210 B:210</a:t>
                </a:r>
              </a:p>
            </p:txBody>
          </p:sp>
          <p:sp>
            <p:nvSpPr>
              <p:cNvPr id="28" name="Rectangle 27"/>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29" name="Rectangle 28"/>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 G:124 B:16</a:t>
                </a:r>
              </a:p>
            </p:txBody>
          </p:sp>
          <p:sp>
            <p:nvSpPr>
              <p:cNvPr id="30" name="Rectangle 29"/>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0" name="TextBox 19"/>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21" name="TextBox 20"/>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Green </a:t>
              </a:r>
            </a:p>
            <a:p>
              <a:pPr marL="0" algn="l" defTabSz="932472" rtl="0" eaLnBrk="1" fontAlgn="base" latinLnBrk="0" hangingPunct="1">
                <a:lnSpc>
                  <a:spcPct val="100000"/>
                </a:lnSpc>
                <a:spcBef>
                  <a:spcPct val="0"/>
                </a:spcBef>
                <a:spcAft>
                  <a:spcPct val="0"/>
                </a:spcAft>
              </a:pPr>
              <a:r>
                <a:rPr lang="en-US" sz="500" b="0" kern="1200" baseline="0" dirty="0">
                  <a:gradFill>
                    <a:gsLst>
                      <a:gs pos="37168">
                        <a:srgbClr val="292929"/>
                      </a:gs>
                      <a:gs pos="72000">
                        <a:srgbClr val="292929"/>
                      </a:gs>
                    </a:gsLst>
                    <a:lin ang="5400000" scaled="0"/>
                  </a:gradFill>
                  <a:latin typeface="+mn-lt"/>
                  <a:ea typeface="Segoe UI" pitchFamily="34" charset="0"/>
                  <a:cs typeface="Segoe UI" pitchFamily="34" charset="0"/>
                </a:rPr>
                <a:t>R:168 G:216 B:10</a:t>
              </a:r>
            </a:p>
          </p:txBody>
        </p:sp>
        <p:sp>
          <p:nvSpPr>
            <p:cNvPr id="31" name="Rectangle 30"/>
            <p:cNvSpPr/>
            <p:nvPr userDrawn="1"/>
          </p:nvSpPr>
          <p:spPr bwMode="auto">
            <a:xfrm rot="5400000">
              <a:off x="12328888" y="4270558"/>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2" name="Rectangle 31"/>
            <p:cNvSpPr/>
            <p:nvPr userDrawn="1"/>
          </p:nvSpPr>
          <p:spPr bwMode="auto">
            <a:xfrm rot="5400000">
              <a:off x="12328888" y="3353997"/>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49032989"/>
      </p:ext>
    </p:extLst>
  </p:cSld>
  <p:clrMap bg1="dk1" tx1="lt1" bg2="dk2" tx2="lt2" accent1="accent1" accent2="accent2" accent3="accent3" accent4="accent4" accent5="accent5" accent6="accent6" hlink="hlink" folHlink="folHlink"/>
  <p:sldLayoutIdLst>
    <p:sldLayoutId id="2147484339" r:id="rId1"/>
    <p:sldLayoutId id="2147484340" r:id="rId2"/>
    <p:sldLayoutId id="2147484311" r:id="rId3"/>
    <p:sldLayoutId id="2147484312" r:id="rId4"/>
    <p:sldLayoutId id="2147484313" r:id="rId5"/>
    <p:sldLayoutId id="2147484314" r:id="rId6"/>
    <p:sldLayoutId id="2147484315" r:id="rId7"/>
    <p:sldLayoutId id="2147484332" r:id="rId8"/>
    <p:sldLayoutId id="2147484333" r:id="rId9"/>
    <p:sldLayoutId id="2147484334" r:id="rId10"/>
    <p:sldLayoutId id="2147484335" r:id="rId11"/>
    <p:sldLayoutId id="2147484336" r:id="rId12"/>
    <p:sldLayoutId id="2147484323" r:id="rId13"/>
    <p:sldLayoutId id="2147484364" r:id="rId14"/>
    <p:sldLayoutId id="2147484324" r:id="rId15"/>
    <p:sldLayoutId id="2147484325" r:id="rId16"/>
    <p:sldLayoutId id="2147484326" r:id="rId17"/>
    <p:sldLayoutId id="2147484327" r:id="rId18"/>
    <p:sldLayoutId id="2147484328"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2682552606"/>
      </p:ext>
    </p:extLst>
  </p:cSld>
  <p:clrMap bg1="lt1" tx1="dk1" bg2="lt2" tx2="dk2" accent1="accent1" accent2="accent2" accent3="accent3" accent4="accent4" accent5="accent5" accent6="accent6" hlink="hlink" folHlink="folHlink"/>
  <p:sldLayoutIdLst>
    <p:sldLayoutId id="2147484343" r:id="rId1"/>
    <p:sldLayoutId id="2147484344" r:id="rId2"/>
    <p:sldLayoutId id="2147484345" r:id="rId3"/>
    <p:sldLayoutId id="2147484346" r:id="rId4"/>
    <p:sldLayoutId id="2147484347" r:id="rId5"/>
    <p:sldLayoutId id="2147484348" r:id="rId6"/>
    <p:sldLayoutId id="2147484349" r:id="rId7"/>
    <p:sldLayoutId id="2147484350" r:id="rId8"/>
    <p:sldLayoutId id="2147484351" r:id="rId9"/>
    <p:sldLayoutId id="2147484352" r:id="rId10"/>
    <p:sldLayoutId id="2147484353" r:id="rId11"/>
    <p:sldLayoutId id="2147484354" r:id="rId12"/>
    <p:sldLayoutId id="2147484355" r:id="rId13"/>
    <p:sldLayoutId id="2147484356" r:id="rId14"/>
    <p:sldLayoutId id="2147484357" r:id="rId15"/>
    <p:sldLayoutId id="2147484358" r:id="rId16"/>
    <p:sldLayoutId id="2147484359" r:id="rId17"/>
    <p:sldLayoutId id="2147484360" r:id="rId18"/>
    <p:sldLayoutId id="2147484361" r:id="rId19"/>
    <p:sldLayoutId id="2147484362" r:id="rId20"/>
    <p:sldLayoutId id="214748436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072081838"/>
      </p:ext>
    </p:extLst>
  </p:cSld>
  <p:clrMap bg1="lt1" tx1="dk1" bg2="lt2" tx2="dk2" accent1="accent1" accent2="accent2" accent3="accent3" accent4="accent4" accent5="accent5" accent6="accent6" hlink="hlink" folHlink="folHlink"/>
  <p:sldLayoutIdLst>
    <p:sldLayoutId id="2147484367" r:id="rId1"/>
    <p:sldLayoutId id="2147484368" r:id="rId2"/>
    <p:sldLayoutId id="2147484369" r:id="rId3"/>
    <p:sldLayoutId id="2147484370" r:id="rId4"/>
    <p:sldLayoutId id="2147484371" r:id="rId5"/>
    <p:sldLayoutId id="2147484372" r:id="rId6"/>
    <p:sldLayoutId id="2147484373" r:id="rId7"/>
    <p:sldLayoutId id="2147484374" r:id="rId8"/>
    <p:sldLayoutId id="2147484375" r:id="rId9"/>
    <p:sldLayoutId id="2147484376" r:id="rId10"/>
    <p:sldLayoutId id="2147484377" r:id="rId11"/>
    <p:sldLayoutId id="2147484378" r:id="rId12"/>
    <p:sldLayoutId id="2147484379" r:id="rId13"/>
    <p:sldLayoutId id="2147484380" r:id="rId14"/>
    <p:sldLayoutId id="2147484381" r:id="rId15"/>
    <p:sldLayoutId id="2147484382" r:id="rId16"/>
    <p:sldLayoutId id="2147484383" r:id="rId17"/>
    <p:sldLayoutId id="2147484384" r:id="rId18"/>
    <p:sldLayoutId id="2147484385" r:id="rId19"/>
    <p:sldLayoutId id="2147484386" r:id="rId20"/>
    <p:sldLayoutId id="214748438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503500405"/>
      </p:ext>
    </p:extLst>
  </p:cSld>
  <p:clrMap bg1="lt1" tx1="dk1" bg2="lt2" tx2="dk2" accent1="accent1" accent2="accent2" accent3="accent3" accent4="accent4" accent5="accent5" accent6="accent6" hlink="hlink" folHlink="folHlink"/>
  <p:sldLayoutIdLst>
    <p:sldLayoutId id="2147484402"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83"/>
            <a:ext cx="11889564" cy="917572"/>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193899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10952520" y="6561144"/>
            <a:ext cx="1159613" cy="406265"/>
          </a:xfrm>
          <a:prstGeom prst="rect">
            <a:avLst/>
          </a:prstGeom>
          <a:noFill/>
        </p:spPr>
        <p:txBody>
          <a:bodyPr wrap="none" lIns="182880" tIns="146304" rIns="182880" bIns="146304" rtlCol="0">
            <a:spAutoFit/>
          </a:bodyPr>
          <a:lstStyle/>
          <a:p>
            <a:pPr>
              <a:lnSpc>
                <a:spcPct val="90000"/>
              </a:lnSpc>
              <a:spcAft>
                <a:spcPts val="600"/>
              </a:spcAft>
            </a:pPr>
            <a:r>
              <a:rPr lang="en-US" sz="800" dirty="0">
                <a:gradFill>
                  <a:gsLst>
                    <a:gs pos="2917">
                      <a:schemeClr val="tx1"/>
                    </a:gs>
                    <a:gs pos="30000">
                      <a:schemeClr val="tx1"/>
                    </a:gs>
                  </a:gsLst>
                  <a:lin ang="5400000" scaled="0"/>
                </a:gradFill>
              </a:rPr>
              <a:t>V#4</a:t>
            </a:r>
            <a:r>
              <a:rPr lang="en-US" sz="800" baseline="0" dirty="0">
                <a:gradFill>
                  <a:gsLst>
                    <a:gs pos="2917">
                      <a:schemeClr val="tx1"/>
                    </a:gs>
                    <a:gs pos="30000">
                      <a:schemeClr val="tx1"/>
                    </a:gs>
                  </a:gsLst>
                  <a:lin ang="5400000" scaled="0"/>
                </a:gradFill>
              </a:rPr>
              <a:t>7– 3/10/</a:t>
            </a:r>
            <a:r>
              <a:rPr lang="en-US" sz="800" dirty="0">
                <a:gradFill>
                  <a:gsLst>
                    <a:gs pos="2917">
                      <a:schemeClr val="tx1"/>
                    </a:gs>
                    <a:gs pos="30000">
                      <a:schemeClr val="tx1"/>
                    </a:gs>
                  </a:gsLst>
                  <a:lin ang="5400000" scaled="0"/>
                </a:gradFill>
              </a:rPr>
              <a:t>2016</a:t>
            </a:r>
          </a:p>
        </p:txBody>
      </p:sp>
      <p:sp>
        <p:nvSpPr>
          <p:cNvPr id="5" name="TextBox 4"/>
          <p:cNvSpPr txBox="1"/>
          <p:nvPr userDrawn="1"/>
        </p:nvSpPr>
        <p:spPr>
          <a:xfrm>
            <a:off x="5806754" y="6567522"/>
            <a:ext cx="542456" cy="447815"/>
          </a:xfrm>
          <a:prstGeom prst="rect">
            <a:avLst/>
          </a:prstGeom>
          <a:noFill/>
        </p:spPr>
        <p:txBody>
          <a:bodyPr wrap="none" lIns="182880" tIns="146304" rIns="182880" bIns="146304" rtlCol="0">
            <a:spAutoFit/>
          </a:bodyPr>
          <a:lstStyle/>
          <a:p>
            <a:pPr>
              <a:lnSpc>
                <a:spcPct val="90000"/>
              </a:lnSpc>
              <a:spcAft>
                <a:spcPts val="600"/>
              </a:spcAft>
            </a:pPr>
            <a:fld id="{9C2BD1B2-10B1-493D-898D-AD72CA13B54E}" type="slidenum">
              <a:rPr lang="en-US" sz="1100" smtClean="0">
                <a:gradFill>
                  <a:gsLst>
                    <a:gs pos="2917">
                      <a:schemeClr val="tx1"/>
                    </a:gs>
                    <a:gs pos="30000">
                      <a:schemeClr val="tx1"/>
                    </a:gs>
                  </a:gsLst>
                  <a:lin ang="5400000" scaled="0"/>
                </a:gradFill>
              </a:rPr>
              <a:t>‹#›</a:t>
            </a:fld>
            <a:endParaRPr lang="en-US" sz="11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94145093"/>
      </p:ext>
    </p:extLst>
  </p:cSld>
  <p:clrMap bg1="lt1" tx1="dk1" bg2="lt2" tx2="dk2" accent1="accent1" accent2="accent2" accent3="accent3" accent4="accent4" accent5="accent5" accent6="accent6" hlink="hlink" folHlink="folHlink"/>
  <p:sldLayoutIdLst>
    <p:sldLayoutId id="2147484404" r:id="rId1"/>
    <p:sldLayoutId id="2147484405" r:id="rId2"/>
    <p:sldLayoutId id="2147484406" r:id="rId3"/>
    <p:sldLayoutId id="2147484407" r:id="rId4"/>
    <p:sldLayoutId id="2147484409" r:id="rId5"/>
  </p:sldLayoutIdLst>
  <p:transition>
    <p:fade/>
  </p:transition>
  <p:hf hdr="0" ft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100000"/>
        </a:lnSpc>
        <a:spcBef>
          <a:spcPts val="6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100000"/>
        </a:lnSpc>
        <a:spcBef>
          <a:spcPts val="6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100000"/>
        </a:lnSpc>
        <a:spcBef>
          <a:spcPts val="6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orient="horz" pos="187">
          <p15:clr>
            <a:srgbClr val="F26B43"/>
          </p15:clr>
        </p15:guide>
        <p15:guide id="3" pos="749">
          <p15:clr>
            <a:srgbClr val="F26B43"/>
          </p15:clr>
        </p15:guide>
        <p15:guide id="5" pos="7661">
          <p15:clr>
            <a:srgbClr val="F26B43"/>
          </p15:clr>
        </p15:guide>
        <p15:guide id="6" pos="1325">
          <p15:clr>
            <a:srgbClr val="F26B43"/>
          </p15:clr>
        </p15:guide>
        <p15:guide id="7" pos="1901">
          <p15:clr>
            <a:srgbClr val="F26B43"/>
          </p15:clr>
        </p15:guide>
        <p15:guide id="8" pos="2477">
          <p15:clr>
            <a:srgbClr val="F26B43"/>
          </p15:clr>
        </p15:guide>
        <p15:guide id="9" pos="3053">
          <p15:clr>
            <a:srgbClr val="F26B43"/>
          </p15:clr>
        </p15:guide>
        <p15:guide id="10" pos="3629">
          <p15:clr>
            <a:srgbClr val="F26B43"/>
          </p15:clr>
        </p15:guide>
        <p15:guide id="11" pos="4781">
          <p15:clr>
            <a:srgbClr val="F26B43"/>
          </p15:clr>
        </p15:guide>
        <p15:guide id="12" pos="4205">
          <p15:clr>
            <a:srgbClr val="F26B43"/>
          </p15:clr>
        </p15:guide>
        <p15:guide id="13" pos="5357">
          <p15:clr>
            <a:srgbClr val="F26B43"/>
          </p15:clr>
        </p15:guide>
        <p15:guide id="14" pos="5933">
          <p15:clr>
            <a:srgbClr val="F26B43"/>
          </p15:clr>
        </p15:guide>
        <p15:guide id="15" pos="6509">
          <p15:clr>
            <a:srgbClr val="F26B43"/>
          </p15:clr>
        </p15:guide>
        <p15:guide id="16" pos="7085">
          <p15:clr>
            <a:srgbClr val="F26B43"/>
          </p15:clr>
        </p15:guide>
        <p15:guide id="17" orient="horz" pos="763">
          <p15:clr>
            <a:srgbClr val="F26B43"/>
          </p15:clr>
        </p15:guide>
        <p15:guide id="18" orient="horz" pos="1339">
          <p15:clr>
            <a:srgbClr val="F26B43"/>
          </p15:clr>
        </p15:guide>
        <p15:guide id="19" orient="horz" pos="1915">
          <p15:clr>
            <a:srgbClr val="F26B43"/>
          </p15:clr>
        </p15:guide>
        <p15:guide id="20" orient="horz" pos="2491">
          <p15:clr>
            <a:srgbClr val="F26B43"/>
          </p15:clr>
        </p15:guide>
        <p15:guide id="21" orient="horz" pos="3067">
          <p15:clr>
            <a:srgbClr val="F26B43"/>
          </p15:clr>
        </p15:guide>
        <p15:guide id="22" orient="horz" pos="3643">
          <p15:clr>
            <a:srgbClr val="F26B43"/>
          </p15:clr>
        </p15:guide>
        <p15:guide id="23" orient="horz" pos="421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2568395"/>
      </p:ext>
    </p:extLst>
  </p:cSld>
  <p:clrMap bg1="lt1" tx1="dk1" bg2="lt2" tx2="dk2" accent1="accent1" accent2="accent2" accent3="accent3" accent4="accent4" accent5="accent5" accent6="accent6" hlink="hlink" folHlink="folHlink"/>
  <p:sldLayoutIdLst>
    <p:sldLayoutId id="2147484411" r:id="rId1"/>
    <p:sldLayoutId id="2147484412" r:id="rId2"/>
    <p:sldLayoutId id="2147484413" r:id="rId3"/>
    <p:sldLayoutId id="2147484414" r:id="rId4"/>
    <p:sldLayoutId id="2147484415" r:id="rId5"/>
    <p:sldLayoutId id="2147484416" r:id="rId6"/>
    <p:sldLayoutId id="2147484417" r:id="rId7"/>
    <p:sldLayoutId id="2147484418" r:id="rId8"/>
    <p:sldLayoutId id="2147484419" r:id="rId9"/>
    <p:sldLayoutId id="2147484420" r:id="rId10"/>
    <p:sldLayoutId id="2147484421" r:id="rId11"/>
    <p:sldLayoutId id="2147484422" r:id="rId12"/>
    <p:sldLayoutId id="2147484423" r:id="rId13"/>
    <p:sldLayoutId id="2147484424" r:id="rId14"/>
    <p:sldLayoutId id="2147484425" r:id="rId15"/>
    <p:sldLayoutId id="2147484426" r:id="rId16"/>
    <p:sldLayoutId id="2147484427" r:id="rId17"/>
    <p:sldLayoutId id="2147484428" r:id="rId18"/>
    <p:sldLayoutId id="2147484429" r:id="rId19"/>
    <p:sldLayoutId id="2147484430" r:id="rId20"/>
    <p:sldLayoutId id="2147484431" r:id="rId21"/>
    <p:sldLayoutId id="2147484432" r:id="rId22"/>
    <p:sldLayoutId id="2147484433" r:id="rId23"/>
    <p:sldLayoutId id="2147484434" r:id="rId24"/>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3987555442"/>
      </p:ext>
    </p:extLst>
  </p:cSld>
  <p:clrMap bg1="dk1" tx1="lt1" bg2="dk2" tx2="lt2" accent1="accent1" accent2="accent2" accent3="accent3" accent4="accent4" accent5="accent5" accent6="accent6" hlink="hlink" folHlink="folHlink"/>
  <p:sldLayoutIdLst>
    <p:sldLayoutId id="2147484460" r:id="rId1"/>
    <p:sldLayoutId id="2147484461" r:id="rId2"/>
    <p:sldLayoutId id="2147484462" r:id="rId3"/>
    <p:sldLayoutId id="2147484463" r:id="rId4"/>
    <p:sldLayoutId id="2147484464" r:id="rId5"/>
    <p:sldLayoutId id="2147484465" r:id="rId6"/>
    <p:sldLayoutId id="2147484466" r:id="rId7"/>
    <p:sldLayoutId id="2147484467" r:id="rId8"/>
    <p:sldLayoutId id="2147484468" r:id="rId9"/>
    <p:sldLayoutId id="2147484469" r:id="rId10"/>
    <p:sldLayoutId id="2147484470" r:id="rId11"/>
    <p:sldLayoutId id="2147484471" r:id="rId12"/>
    <p:sldLayoutId id="2147484472" r:id="rId13"/>
    <p:sldLayoutId id="2147484473" r:id="rId14"/>
    <p:sldLayoutId id="2147484474" r:id="rId15"/>
    <p:sldLayoutId id="2147484475" r:id="rId16"/>
    <p:sldLayoutId id="2147484476" r:id="rId17"/>
    <p:sldLayoutId id="2147484477" r:id="rId18"/>
    <p:sldLayoutId id="2147484478" r:id="rId19"/>
    <p:sldLayoutId id="2147484479" r:id="rId20"/>
    <p:sldLayoutId id="2147484480" r:id="rId21"/>
    <p:sldLayoutId id="2147484481" r:id="rId22"/>
    <p:sldLayoutId id="2147484482" r:id="rId23"/>
    <p:sldLayoutId id="2147484483" r:id="rId24"/>
    <p:sldLayoutId id="2147484484" r:id="rId25"/>
    <p:sldLayoutId id="2147484485" r:id="rId26"/>
    <p:sldLayoutId id="2147484487" r:id="rId27"/>
    <p:sldLayoutId id="2147484489" r:id="rId28"/>
    <p:sldLayoutId id="2147484490" r:id="rId29"/>
    <p:sldLayoutId id="2147484491" r:id="rId30"/>
  </p:sldLayoutIdLst>
  <p:transition>
    <p:fade/>
  </p:transition>
  <p:hf sldNum="0" hdr="0" dt="0"/>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155242"/>
            <a:ext cx="11887198" cy="1761195"/>
          </a:xfrm>
          <a:prstGeom prst="rect">
            <a:avLst/>
          </a:prstGeom>
        </p:spPr>
        <p:txBody>
          <a:bodyPr vert="horz" wrap="square" lIns="146304"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p:cNvGrpSpPr/>
          <p:nvPr userDrawn="1"/>
        </p:nvGrpSpPr>
        <p:grpSpPr>
          <a:xfrm>
            <a:off x="12535656" y="4563661"/>
            <a:ext cx="388841" cy="2430864"/>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51656819"/>
      </p:ext>
    </p:extLst>
  </p:cSld>
  <p:clrMap bg1="lt1" tx1="dk1" bg2="lt2" tx2="dk2" accent1="accent1" accent2="accent2" accent3="accent3" accent4="accent4" accent5="accent5" accent6="accent6" hlink="hlink" folHlink="folHlink"/>
  <p:sldLayoutIdLst>
    <p:sldLayoutId id="2147484518" r:id="rId1"/>
    <p:sldLayoutId id="2147484519" r:id="rId2"/>
    <p:sldLayoutId id="2147484520" r:id="rId3"/>
    <p:sldLayoutId id="2147484521" r:id="rId4"/>
    <p:sldLayoutId id="2147484522" r:id="rId5"/>
    <p:sldLayoutId id="2147484523" r:id="rId6"/>
    <p:sldLayoutId id="2147484524" r:id="rId7"/>
    <p:sldLayoutId id="2147484525" r:id="rId8"/>
    <p:sldLayoutId id="2147484526" r:id="rId9"/>
    <p:sldLayoutId id="2147484527" r:id="rId10"/>
    <p:sldLayoutId id="2147484528" r:id="rId11"/>
    <p:sldLayoutId id="2147484529" r:id="rId12"/>
    <p:sldLayoutId id="2147484530" r:id="rId13"/>
    <p:sldLayoutId id="2147484531" r:id="rId14"/>
    <p:sldLayoutId id="2147484532" r:id="rId15"/>
    <p:sldLayoutId id="2147484533" r:id="rId16"/>
    <p:sldLayoutId id="2147484534" r:id="rId17"/>
    <p:sldLayoutId id="2147484535" r:id="rId18"/>
    <p:sldLayoutId id="2147484536" r:id="rId19"/>
    <p:sldLayoutId id="2147484537" r:id="rId20"/>
    <p:sldLayoutId id="2147484538" r:id="rId21"/>
    <p:sldLayoutId id="2147484539" r:id="rId22"/>
    <p:sldLayoutId id="2147484540" r:id="rId23"/>
    <p:sldLayoutId id="2147484541" r:id="rId24"/>
    <p:sldLayoutId id="2147484542" r:id="rId25"/>
    <p:sldLayoutId id="2147484543" r:id="rId26"/>
    <p:sldLayoutId id="2147484544" r:id="rId27"/>
    <p:sldLayoutId id="2147484545" r:id="rId28"/>
    <p:sldLayoutId id="2147484546" r:id="rId29"/>
    <p:sldLayoutId id="2147484547" r:id="rId30"/>
  </p:sldLayoutIdLst>
  <p:transition>
    <p:fade/>
  </p:transition>
  <p:txStyles>
    <p:titleStyle>
      <a:lvl1pPr algn="l" defTabSz="932205"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638"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68">
          <p15:clr>
            <a:srgbClr val="C35EA4"/>
          </p15:clr>
        </p15:guide>
        <p15:guide id="2" pos="7512">
          <p15:clr>
            <a:srgbClr val="C35EA4"/>
          </p15:clr>
        </p15:guide>
        <p15:guide id="3" orient="horz" pos="168">
          <p15:clr>
            <a:srgbClr val="C35EA4"/>
          </p15:clr>
        </p15:guide>
        <p15:guide id="4" orient="horz" pos="4152">
          <p15:clr>
            <a:srgbClr val="C35EA4"/>
          </p15:clr>
        </p15:guide>
        <p15:guide id="5" pos="3840">
          <p15:clr>
            <a:srgbClr val="C35EA4"/>
          </p15:clr>
        </p15:guide>
        <p15:guide id="6" orient="horz" pos="864">
          <p15:clr>
            <a:srgbClr val="C35EA4"/>
          </p15:clr>
        </p15:guide>
        <p15:guide id="7" orient="horz" pos="105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159.xml"/><Relationship Id="rId4" Type="http://schemas.openxmlformats.org/officeDocument/2006/relationships/chart" Target="../charts/chart2.xml"/></Relationships>
</file>

<file path=ppt/slides/_rels/slide1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8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8.xml"/></Relationships>
</file>

<file path=ppt/slides/_rels/slide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42037" y="709311"/>
            <a:ext cx="6079429" cy="544019"/>
          </a:xfrm>
        </p:spPr>
        <p:txBody>
          <a:bodyPr>
            <a:noAutofit/>
          </a:bodyPr>
          <a:lstStyle/>
          <a:p>
            <a:r>
              <a:rPr lang="en-US" sz="4400" dirty="0">
                <a:latin typeface="+mn-lt"/>
              </a:rPr>
              <a:t>Windows Server 2016 Primer</a:t>
            </a:r>
          </a:p>
        </p:txBody>
      </p:sp>
      <p:sp>
        <p:nvSpPr>
          <p:cNvPr id="5" name="Subtitle 2"/>
          <p:cNvSpPr txBox="1">
            <a:spLocks/>
          </p:cNvSpPr>
          <p:nvPr/>
        </p:nvSpPr>
        <p:spPr>
          <a:xfrm>
            <a:off x="7096980" y="2431788"/>
            <a:ext cx="4699423" cy="544019"/>
          </a:xfrm>
          <a:prstGeom prst="rect">
            <a:avLst/>
          </a:prstGeom>
        </p:spPr>
        <p:txBody>
          <a:bodyPr vert="horz" lIns="93260" tIns="46630" rIns="93260" bIns="46630" rtlCol="0">
            <a:normAutofit/>
          </a:bodyPr>
          <a:lstStyle>
            <a:lvl1pPr marL="0" indent="0" algn="ctr" defTabSz="914400" rtl="0" eaLnBrk="1" latinLnBrk="0" hangingPunct="1">
              <a:spcBef>
                <a:spcPct val="20000"/>
              </a:spcBef>
              <a:buFont typeface="Arial" panose="020B0604020202020204" pitchFamily="34" charset="0"/>
              <a:buNone/>
              <a:defRPr sz="2400" b="0" kern="1200">
                <a:solidFill>
                  <a:schemeClr val="tx1">
                    <a:tint val="75000"/>
                  </a:schemeClr>
                </a:solidFill>
                <a:latin typeface="Arial" panose="020B0604020202020204" pitchFamily="34" charset="0"/>
                <a:ea typeface="+mn-ea"/>
                <a:cs typeface="Arial" panose="020B0604020202020204" pitchFamily="34" charset="0"/>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Arial" panose="020B0604020202020204" pitchFamily="34" charset="0"/>
                <a:ea typeface="+mn-ea"/>
                <a:cs typeface="Arial" panose="020B0604020202020204" pitchFamily="34" charset="0"/>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Arial" panose="020B0604020202020204" pitchFamily="34" charset="0"/>
                <a:ea typeface="+mn-ea"/>
                <a:cs typeface="Arial" panose="020B0604020202020204" pitchFamily="34" charset="0"/>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Arial" panose="020B0604020202020204" pitchFamily="34" charset="0"/>
                <a:ea typeface="+mn-ea"/>
                <a:cs typeface="Arial" panose="020B0604020202020204" pitchFamily="34"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US" sz="1836" dirty="0">
                <a:latin typeface="+mn-lt"/>
              </a:rPr>
              <a:t>Wisconsin VMUG- March 3, 2017</a:t>
            </a:r>
          </a:p>
        </p:txBody>
      </p:sp>
      <p:sp>
        <p:nvSpPr>
          <p:cNvPr id="2" name="TextBox 1"/>
          <p:cNvSpPr txBox="1"/>
          <p:nvPr/>
        </p:nvSpPr>
        <p:spPr>
          <a:xfrm>
            <a:off x="7208837" y="5173662"/>
            <a:ext cx="5088829" cy="1446550"/>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Mike Nelson, WI-VMUG Co-Leader</a:t>
            </a:r>
          </a:p>
          <a:p>
            <a:pPr>
              <a:lnSpc>
                <a:spcPct val="90000"/>
              </a:lnSpc>
              <a:spcAft>
                <a:spcPts val="600"/>
              </a:spcAft>
            </a:pPr>
            <a:r>
              <a:rPr lang="en-US" sz="2400" dirty="0">
                <a:gradFill>
                  <a:gsLst>
                    <a:gs pos="2917">
                      <a:schemeClr val="tx1"/>
                    </a:gs>
                    <a:gs pos="30000">
                      <a:schemeClr val="tx1"/>
                    </a:gs>
                  </a:gsLst>
                  <a:lin ang="5400000" scaled="0"/>
                </a:gradFill>
              </a:rPr>
              <a:t>MVP, CTP, </a:t>
            </a:r>
            <a:r>
              <a:rPr lang="en-US" sz="2400" dirty="0" err="1">
                <a:gradFill>
                  <a:gsLst>
                    <a:gs pos="2917">
                      <a:schemeClr val="tx1"/>
                    </a:gs>
                    <a:gs pos="30000">
                      <a:schemeClr val="tx1"/>
                    </a:gs>
                  </a:gsLst>
                  <a:lin ang="5400000" scaled="0"/>
                </a:gradFill>
              </a:rPr>
              <a:t>vExpert</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t>
            </a:r>
            <a:r>
              <a:rPr lang="en-US" sz="2400" dirty="0" err="1">
                <a:gradFill>
                  <a:gsLst>
                    <a:gs pos="2917">
                      <a:schemeClr val="tx1"/>
                    </a:gs>
                    <a:gs pos="30000">
                      <a:schemeClr val="tx1"/>
                    </a:gs>
                  </a:gsLst>
                  <a:lin ang="5400000" scaled="0"/>
                </a:gradFill>
              </a:rPr>
              <a:t>nelmedia</a:t>
            </a:r>
            <a:endParaRPr lang="en-US" sz="2400" dirty="0">
              <a:gradFill>
                <a:gsLst>
                  <a:gs pos="2917">
                    <a:schemeClr val="tx1"/>
                  </a:gs>
                  <a:gs pos="30000">
                    <a:schemeClr val="tx1"/>
                  </a:gs>
                </a:gsLst>
                <a:lin ang="5400000" scaled="0"/>
              </a:gradFill>
            </a:endParaRP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82" y="-1"/>
            <a:ext cx="5875725" cy="6994525"/>
          </a:xfrm>
          <a:prstGeom prst="rect">
            <a:avLst/>
          </a:prstGeom>
        </p:spPr>
      </p:pic>
      <p:sp>
        <p:nvSpPr>
          <p:cNvPr id="7" name="Rectangle 6"/>
          <p:cNvSpPr/>
          <p:nvPr/>
        </p:nvSpPr>
        <p:spPr bwMode="auto">
          <a:xfrm>
            <a:off x="882" y="2694188"/>
            <a:ext cx="5875725" cy="4300338"/>
          </a:xfrm>
          <a:prstGeom prst="rect">
            <a:avLst/>
          </a:prstGeom>
          <a:gradFill>
            <a:gsLst>
              <a:gs pos="91000">
                <a:srgbClr val="130E28">
                  <a:alpha val="95000"/>
                </a:srgbClr>
              </a:gs>
              <a:gs pos="7000">
                <a:srgbClr val="130E28">
                  <a:alpha val="0"/>
                </a:srgbClr>
              </a:gs>
            </a:gsLst>
            <a:lin ang="5400000" scaled="0"/>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94268" y="422355"/>
            <a:ext cx="3488952" cy="2009433"/>
          </a:xfrm>
          <a:prstGeom prst="rect">
            <a:avLst/>
          </a:prstGeom>
        </p:spPr>
      </p:pic>
      <p:sp>
        <p:nvSpPr>
          <p:cNvPr id="9" name="TextBox 8"/>
          <p:cNvSpPr txBox="1"/>
          <p:nvPr/>
        </p:nvSpPr>
        <p:spPr>
          <a:xfrm>
            <a:off x="457471" y="5831084"/>
            <a:ext cx="5419137" cy="820073"/>
          </a:xfrm>
          <a:prstGeom prst="rect">
            <a:avLst/>
          </a:prstGeom>
          <a:noFill/>
        </p:spPr>
        <p:txBody>
          <a:bodyPr wrap="square" lIns="13989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3672" b="0" i="0" u="none" strike="noStrike" kern="0" cap="none" spc="0" normalizeH="0" baseline="0" noProof="0" dirty="0">
                <a:ln>
                  <a:noFill/>
                </a:ln>
                <a:gradFill>
                  <a:gsLst>
                    <a:gs pos="84071">
                      <a:schemeClr val="bg1"/>
                    </a:gs>
                    <a:gs pos="63000">
                      <a:schemeClr val="bg1"/>
                    </a:gs>
                  </a:gsLst>
                  <a:lin ang="5400000" scaled="0"/>
                </a:gradFill>
                <a:effectLst/>
                <a:uLnTx/>
                <a:uFillTx/>
                <a:latin typeface="+mj-lt"/>
              </a:rPr>
              <a:t>Windows Server 2016</a:t>
            </a:r>
          </a:p>
        </p:txBody>
      </p:sp>
    </p:spTree>
    <p:extLst>
      <p:ext uri="{BB962C8B-B14F-4D97-AF65-F5344CB8AC3E}">
        <p14:creationId xmlns:p14="http://schemas.microsoft.com/office/powerpoint/2010/main" val="1642217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937" y="0"/>
            <a:ext cx="5207035" cy="6951570"/>
          </a:xfrm>
          <a:prstGeom prst="rect">
            <a:avLst/>
          </a:prstGeom>
        </p:spPr>
      </p:pic>
      <p:sp>
        <p:nvSpPr>
          <p:cNvPr id="4" name="TextBox 3"/>
          <p:cNvSpPr txBox="1"/>
          <p:nvPr/>
        </p:nvSpPr>
        <p:spPr>
          <a:xfrm>
            <a:off x="6853921" y="1476622"/>
            <a:ext cx="5460315" cy="2352439"/>
          </a:xfrm>
          <a:prstGeom prst="rect">
            <a:avLst/>
          </a:prstGeom>
          <a:noFill/>
        </p:spPr>
        <p:txBody>
          <a:bodyPr wrap="square" rtlCol="0">
            <a:spAutoFit/>
          </a:bodyPr>
          <a:lstStyle/>
          <a:p>
            <a:pPr marL="291436" indent="-291436">
              <a:buFont typeface="Arial" panose="020B0604020202020204" pitchFamily="34" charset="0"/>
              <a:buChar char="•"/>
            </a:pPr>
            <a:r>
              <a:rPr lang="en-US" sz="1836" dirty="0"/>
              <a:t>Same base licensing cost as 2012R2</a:t>
            </a:r>
          </a:p>
          <a:p>
            <a:pPr marL="291436" indent="-291436">
              <a:buFont typeface="Arial" panose="020B0604020202020204" pitchFamily="34" charset="0"/>
              <a:buChar char="•"/>
            </a:pPr>
            <a:r>
              <a:rPr lang="en-US" sz="1836" dirty="0"/>
              <a:t>CAL requirements &amp; licensing does not change from 2012R2</a:t>
            </a:r>
          </a:p>
          <a:p>
            <a:pPr marL="291436" indent="-291436">
              <a:buFont typeface="Arial" panose="020B0604020202020204" pitchFamily="34" charset="0"/>
              <a:buChar char="•"/>
            </a:pPr>
            <a:r>
              <a:rPr lang="en-US" sz="1836" dirty="0"/>
              <a:t>VD licensing is not *expected* to change. SA still covers the VDA. Thin clients that do not run Win OS will require non-SA VDA purchase.</a:t>
            </a:r>
          </a:p>
          <a:p>
            <a:pPr marL="291436" indent="-291436">
              <a:buFont typeface="Arial" panose="020B0604020202020204" pitchFamily="34" charset="0"/>
              <a:buChar char="•"/>
            </a:pPr>
            <a:r>
              <a:rPr lang="en-US" sz="1836" dirty="0"/>
              <a:t>Nested Virtualization requires Datacenter edition.</a:t>
            </a:r>
          </a:p>
        </p:txBody>
      </p:sp>
    </p:spTree>
    <p:extLst>
      <p:ext uri="{BB962C8B-B14F-4D97-AF65-F5344CB8AC3E}">
        <p14:creationId xmlns:p14="http://schemas.microsoft.com/office/powerpoint/2010/main" val="2854195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9544" y="105737"/>
            <a:ext cx="64983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Licensing Cost Comparison – 2012R2 vs 2016</a:t>
            </a:r>
          </a:p>
        </p:txBody>
      </p:sp>
      <p:pic>
        <p:nvPicPr>
          <p:cNvPr id="9" name="Picture 8"/>
          <p:cNvPicPr>
            <a:picLocks noChangeAspect="1"/>
          </p:cNvPicPr>
          <p:nvPr/>
        </p:nvPicPr>
        <p:blipFill>
          <a:blip r:embed="rId3"/>
          <a:stretch>
            <a:fillRect/>
          </a:stretch>
        </p:blipFill>
        <p:spPr>
          <a:xfrm>
            <a:off x="198437" y="525462"/>
            <a:ext cx="7320749" cy="3606633"/>
          </a:xfrm>
          <a:prstGeom prst="rect">
            <a:avLst/>
          </a:prstGeom>
        </p:spPr>
      </p:pic>
      <p:pic>
        <p:nvPicPr>
          <p:cNvPr id="11" name="Picture 10"/>
          <p:cNvPicPr>
            <a:picLocks noChangeAspect="1"/>
          </p:cNvPicPr>
          <p:nvPr/>
        </p:nvPicPr>
        <p:blipFill>
          <a:blip r:embed="rId4"/>
          <a:stretch>
            <a:fillRect/>
          </a:stretch>
        </p:blipFill>
        <p:spPr>
          <a:xfrm>
            <a:off x="3608212" y="3954461"/>
            <a:ext cx="7933497" cy="3040063"/>
          </a:xfrm>
          <a:prstGeom prst="rect">
            <a:avLst/>
          </a:prstGeom>
        </p:spPr>
      </p:pic>
    </p:spTree>
    <p:extLst>
      <p:ext uri="{BB962C8B-B14F-4D97-AF65-F5344CB8AC3E}">
        <p14:creationId xmlns:p14="http://schemas.microsoft.com/office/powerpoint/2010/main" val="2133407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328643" y="1108591"/>
            <a:ext cx="9309194" cy="5512871"/>
          </a:xfrm>
          <a:prstGeom prst="rect">
            <a:avLst/>
          </a:prstGeom>
        </p:spPr>
      </p:pic>
      <p:sp>
        <p:nvSpPr>
          <p:cNvPr id="6" name="TextBox 5"/>
          <p:cNvSpPr txBox="1"/>
          <p:nvPr/>
        </p:nvSpPr>
        <p:spPr>
          <a:xfrm>
            <a:off x="0" y="220662"/>
            <a:ext cx="45747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Incremental Core Cost Increase</a:t>
            </a:r>
          </a:p>
        </p:txBody>
      </p:sp>
    </p:spTree>
    <p:extLst>
      <p:ext uri="{BB962C8B-B14F-4D97-AF65-F5344CB8AC3E}">
        <p14:creationId xmlns:p14="http://schemas.microsoft.com/office/powerpoint/2010/main" val="1699368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20662"/>
            <a:ext cx="431682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Licensing Server 2016 in </a:t>
            </a:r>
            <a:r>
              <a:rPr lang="en-US" sz="2400" dirty="0" err="1">
                <a:gradFill>
                  <a:gsLst>
                    <a:gs pos="2917">
                      <a:schemeClr val="tx1"/>
                    </a:gs>
                    <a:gs pos="30000">
                      <a:schemeClr val="tx1"/>
                    </a:gs>
                  </a:gsLst>
                  <a:lin ang="5400000" scaled="0"/>
                </a:gradFill>
              </a:rPr>
              <a:t>ESXi</a:t>
            </a:r>
            <a:endParaRPr lang="en-US" sz="2400" dirty="0">
              <a:gradFill>
                <a:gsLst>
                  <a:gs pos="2917">
                    <a:schemeClr val="tx1"/>
                  </a:gs>
                  <a:gs pos="30000">
                    <a:schemeClr val="tx1"/>
                  </a:gs>
                </a:gsLst>
                <a:lin ang="5400000" scaled="0"/>
              </a:gradFill>
            </a:endParaRPr>
          </a:p>
        </p:txBody>
      </p:sp>
      <p:graphicFrame>
        <p:nvGraphicFramePr>
          <p:cNvPr id="3" name="Diagram 2"/>
          <p:cNvGraphicFramePr/>
          <p:nvPr>
            <p:extLst>
              <p:ext uri="{D42A27DB-BD31-4B8C-83A1-F6EECF244321}">
                <p14:modId xmlns:p14="http://schemas.microsoft.com/office/powerpoint/2010/main" val="4063742660"/>
              </p:ext>
            </p:extLst>
          </p:nvPr>
        </p:nvGraphicFramePr>
        <p:xfrm>
          <a:off x="731837" y="1135062"/>
          <a:ext cx="10210800"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0742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D6CA0D7B-7D1B-4FC7-843C-49810AE0B5C0}"/>
                                            </p:graphicEl>
                                          </p:spTgt>
                                        </p:tgtEl>
                                        <p:attrNameLst>
                                          <p:attrName>style.visibility</p:attrName>
                                        </p:attrNameLst>
                                      </p:cBhvr>
                                      <p:to>
                                        <p:strVal val="visible"/>
                                      </p:to>
                                    </p:set>
                                    <p:animEffect transition="in" filter="fade">
                                      <p:cBhvr>
                                        <p:cTn id="7" dur="500"/>
                                        <p:tgtEl>
                                          <p:spTgt spid="3">
                                            <p:graphicEl>
                                              <a:dgm id="{D6CA0D7B-7D1B-4FC7-843C-49810AE0B5C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2F8C16DF-A443-41FA-AB0A-013232A1EBAD}"/>
                                            </p:graphicEl>
                                          </p:spTgt>
                                        </p:tgtEl>
                                        <p:attrNameLst>
                                          <p:attrName>style.visibility</p:attrName>
                                        </p:attrNameLst>
                                      </p:cBhvr>
                                      <p:to>
                                        <p:strVal val="visible"/>
                                      </p:to>
                                    </p:set>
                                    <p:animEffect transition="in" filter="fade">
                                      <p:cBhvr>
                                        <p:cTn id="12" dur="500"/>
                                        <p:tgtEl>
                                          <p:spTgt spid="3">
                                            <p:graphicEl>
                                              <a:dgm id="{2F8C16DF-A443-41FA-AB0A-013232A1EBAD}"/>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B19ED9C9-8F71-463D-949F-645C86AC77F2}"/>
                                            </p:graphicEl>
                                          </p:spTgt>
                                        </p:tgtEl>
                                        <p:attrNameLst>
                                          <p:attrName>style.visibility</p:attrName>
                                        </p:attrNameLst>
                                      </p:cBhvr>
                                      <p:to>
                                        <p:strVal val="visible"/>
                                      </p:to>
                                    </p:set>
                                    <p:animEffect transition="in" filter="fade">
                                      <p:cBhvr>
                                        <p:cTn id="17" dur="500"/>
                                        <p:tgtEl>
                                          <p:spTgt spid="3">
                                            <p:graphicEl>
                                              <a:dgm id="{B19ED9C9-8F71-463D-949F-645C86AC77F2}"/>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B9A65AA2-F3B8-4026-8733-672E917D3F1F}"/>
                                            </p:graphicEl>
                                          </p:spTgt>
                                        </p:tgtEl>
                                        <p:attrNameLst>
                                          <p:attrName>style.visibility</p:attrName>
                                        </p:attrNameLst>
                                      </p:cBhvr>
                                      <p:to>
                                        <p:strVal val="visible"/>
                                      </p:to>
                                    </p:set>
                                    <p:animEffect transition="in" filter="fade">
                                      <p:cBhvr>
                                        <p:cTn id="22" dur="500"/>
                                        <p:tgtEl>
                                          <p:spTgt spid="3">
                                            <p:graphicEl>
                                              <a:dgm id="{B9A65AA2-F3B8-4026-8733-672E917D3F1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87FEE544-469D-4152-96FD-1E0F0BE92819}"/>
                                            </p:graphicEl>
                                          </p:spTgt>
                                        </p:tgtEl>
                                        <p:attrNameLst>
                                          <p:attrName>style.visibility</p:attrName>
                                        </p:attrNameLst>
                                      </p:cBhvr>
                                      <p:to>
                                        <p:strVal val="visible"/>
                                      </p:to>
                                    </p:set>
                                    <p:animEffect transition="in" filter="fade">
                                      <p:cBhvr>
                                        <p:cTn id="27" dur="500"/>
                                        <p:tgtEl>
                                          <p:spTgt spid="3">
                                            <p:graphicEl>
                                              <a:dgm id="{87FEE544-469D-4152-96FD-1E0F0BE9281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graphicEl>
                                              <a:dgm id="{8A5E2E3E-65C8-4EB3-8500-150B9610D051}"/>
                                            </p:graphicEl>
                                          </p:spTgt>
                                        </p:tgtEl>
                                        <p:attrNameLst>
                                          <p:attrName>style.visibility</p:attrName>
                                        </p:attrNameLst>
                                      </p:cBhvr>
                                      <p:to>
                                        <p:strVal val="visible"/>
                                      </p:to>
                                    </p:set>
                                    <p:animEffect transition="in" filter="fade">
                                      <p:cBhvr>
                                        <p:cTn id="32" dur="500"/>
                                        <p:tgtEl>
                                          <p:spTgt spid="3">
                                            <p:graphicEl>
                                              <a:dgm id="{8A5E2E3E-65C8-4EB3-8500-150B9610D05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Nano Server</a:t>
            </a:r>
            <a:br>
              <a:rPr lang="en-US" dirty="0"/>
            </a:br>
            <a:r>
              <a:rPr lang="en-US" sz="2856" dirty="0">
                <a:latin typeface="+mn-lt"/>
              </a:rPr>
              <a:t>Just enough OS</a:t>
            </a:r>
            <a:br>
              <a:rPr lang="en-US" sz="2856" dirty="0">
                <a:latin typeface="+mn-lt"/>
              </a:rPr>
            </a:br>
            <a:endParaRPr lang="en-US" sz="2856" dirty="0">
              <a:latin typeface="+mn-lt"/>
            </a:endParaRPr>
          </a:p>
        </p:txBody>
      </p:sp>
      <p:sp>
        <p:nvSpPr>
          <p:cNvPr id="74" name="Rectangle 73"/>
          <p:cNvSpPr/>
          <p:nvPr/>
        </p:nvSpPr>
        <p:spPr bwMode="auto">
          <a:xfrm>
            <a:off x="6557222" y="6584035"/>
            <a:ext cx="5877490" cy="4090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481"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 Placeholder 8"/>
          <p:cNvSpPr txBox="1">
            <a:spLocks/>
          </p:cNvSpPr>
          <p:nvPr/>
        </p:nvSpPr>
        <p:spPr>
          <a:xfrm>
            <a:off x="271755" y="1516062"/>
            <a:ext cx="4550205" cy="5022914"/>
          </a:xfrm>
          <a:prstGeom prst="rect">
            <a:avLst/>
          </a:prstGeom>
        </p:spPr>
        <p:txBody>
          <a:bodyPr vert="horz" wrap="square" lIns="146242" tIns="0" rIns="146242" bIns="0" rtlCol="0" anchor="t">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accent1"/>
                    </a:gs>
                    <a:gs pos="40000">
                      <a:schemeClr val="accent1"/>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bg2"/>
                    </a:gs>
                    <a:gs pos="100000">
                      <a:schemeClr val="bg2"/>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bg2"/>
                    </a:gs>
                    <a:gs pos="100000">
                      <a:schemeClr val="bg2"/>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bg2"/>
                    </a:gs>
                    <a:gs pos="100000">
                      <a:schemeClr val="bg2"/>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bg2"/>
                    </a:gs>
                    <a:gs pos="100000">
                      <a:schemeClr val="bg2"/>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87" rtl="0" eaLnBrk="1" fontAlgn="auto" latinLnBrk="0" hangingPunct="1">
              <a:lnSpc>
                <a:spcPct val="90000"/>
              </a:lnSpc>
              <a:spcBef>
                <a:spcPct val="20000"/>
              </a:spcBef>
              <a:spcAft>
                <a:spcPts val="1176"/>
              </a:spcAft>
              <a:buClr>
                <a:srgbClr val="002050"/>
              </a:buClr>
              <a:buSzPct val="90000"/>
              <a:buFont typeface="Wingdings" panose="05000000000000000000" pitchFamily="2" charset="2"/>
              <a:buNone/>
              <a:tabLst/>
              <a:defRPr/>
            </a:pPr>
            <a:r>
              <a:rPr kumimoji="0" lang="en-US" sz="3600" b="0" i="0" u="none" strike="noStrike" kern="1200" cap="none" spc="-150" normalizeH="0" baseline="0" noProof="0" dirty="0">
                <a:ln>
                  <a:noFill/>
                </a:ln>
                <a:solidFill>
                  <a:schemeClr val="tx1"/>
                </a:solidFill>
                <a:effectLst/>
                <a:uLnTx/>
                <a:uFillTx/>
                <a:latin typeface="Segoe UI Light"/>
                <a:ea typeface="+mn-ea"/>
                <a:cs typeface="+mn-cs"/>
              </a:rPr>
              <a:t>Different, yet familiar</a:t>
            </a:r>
          </a:p>
          <a:p>
            <a:pPr marL="0" marR="0" lvl="0" indent="0" algn="l" defTabSz="932487" rtl="0" eaLnBrk="1" fontAlgn="auto" latinLnBrk="0" hangingPunct="1">
              <a:lnSpc>
                <a:spcPct val="90000"/>
              </a:lnSpc>
              <a:spcBef>
                <a:spcPct val="20000"/>
              </a:spcBef>
              <a:spcAft>
                <a:spcPts val="1176"/>
              </a:spcAft>
              <a:buClr>
                <a:srgbClr val="002050"/>
              </a:buClr>
              <a:buSzPct val="90000"/>
              <a:buFont typeface="Wingdings" panose="05000000000000000000" pitchFamily="2" charset="2"/>
              <a:buNone/>
              <a:tabLst/>
              <a:defRPr/>
            </a:pPr>
            <a:r>
              <a:rPr kumimoji="0" lang="en-US" sz="3200" b="0" i="0" u="none" strike="noStrike" kern="1200" cap="none" spc="-150" normalizeH="0" baseline="0" noProof="0" dirty="0">
                <a:ln>
                  <a:noFill/>
                </a:ln>
                <a:solidFill>
                  <a:schemeClr val="tx1"/>
                </a:solidFill>
                <a:effectLst/>
                <a:uLnTx/>
                <a:uFillTx/>
                <a:latin typeface="Segoe UI Light"/>
                <a:ea typeface="+mn-ea"/>
                <a:cs typeface="+mn-cs"/>
              </a:rPr>
              <a:t>Reduced attack surface and servicing requirements - patching</a:t>
            </a:r>
          </a:p>
          <a:p>
            <a:pPr marL="0" marR="0" lvl="1" indent="0" algn="l" defTabSz="913591" rtl="0" eaLnBrk="1" fontAlgn="auto" latinLnBrk="0" hangingPunct="1">
              <a:lnSpc>
                <a:spcPct val="90000"/>
              </a:lnSpc>
              <a:spcBef>
                <a:spcPts val="1198"/>
              </a:spcBef>
              <a:spcAft>
                <a:spcPts val="0"/>
              </a:spcAft>
              <a:buClr>
                <a:srgbClr val="FFFFFF"/>
              </a:buClr>
              <a:buSzPct val="90000"/>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Full Windows Server PnP driver support</a:t>
            </a:r>
          </a:p>
          <a:p>
            <a:pPr marL="0" marR="0" lvl="1" indent="0" algn="l" defTabSz="913591" rtl="0" eaLnBrk="1" fontAlgn="auto" latinLnBrk="0" hangingPunct="1">
              <a:lnSpc>
                <a:spcPct val="90000"/>
              </a:lnSpc>
              <a:spcBef>
                <a:spcPts val="1198"/>
              </a:spcBef>
              <a:spcAft>
                <a:spcPts val="0"/>
              </a:spcAft>
              <a:buClr>
                <a:srgbClr val="FFFFFF"/>
              </a:buClr>
              <a:buSzPct val="90000"/>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Antimalware optional package</a:t>
            </a:r>
          </a:p>
          <a:p>
            <a:pPr marL="0" marR="0" lvl="1" indent="0" algn="l" defTabSz="913591" rtl="0" eaLnBrk="1" fontAlgn="auto" latinLnBrk="0" hangingPunct="1">
              <a:lnSpc>
                <a:spcPct val="90000"/>
              </a:lnSpc>
              <a:spcBef>
                <a:spcPts val="1198"/>
              </a:spcBef>
              <a:spcAft>
                <a:spcPts val="0"/>
              </a:spcAft>
              <a:buClr>
                <a:srgbClr val="FFFFFF"/>
              </a:buClr>
              <a:buSzPct val="90000"/>
              <a:buFontTx/>
              <a:buNone/>
              <a:tabLst/>
              <a:defRPr/>
            </a:pPr>
            <a:r>
              <a:rPr kumimoji="0" lang="en-US" sz="28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System Center VMM and OM agents available</a:t>
            </a:r>
          </a:p>
        </p:txBody>
      </p:sp>
      <p:graphicFrame>
        <p:nvGraphicFramePr>
          <p:cNvPr id="42" name="Content Placeholder 5"/>
          <p:cNvGraphicFramePr>
            <a:graphicFrameLocks/>
          </p:cNvGraphicFramePr>
          <p:nvPr>
            <p:extLst/>
          </p:nvPr>
        </p:nvGraphicFramePr>
        <p:xfrm>
          <a:off x="5022919" y="1868915"/>
          <a:ext cx="3397468" cy="4515271"/>
        </p:xfrm>
        <a:graphic>
          <a:graphicData uri="http://schemas.openxmlformats.org/drawingml/2006/chart">
            <c:chart xmlns:c="http://schemas.openxmlformats.org/drawingml/2006/chart" xmlns:r="http://schemas.openxmlformats.org/officeDocument/2006/relationships" r:id="rId3"/>
          </a:graphicData>
        </a:graphic>
      </p:graphicFrame>
      <p:sp>
        <p:nvSpPr>
          <p:cNvPr id="43" name="TextBox 42"/>
          <p:cNvSpPr txBox="1"/>
          <p:nvPr/>
        </p:nvSpPr>
        <p:spPr>
          <a:xfrm>
            <a:off x="7007665" y="2474391"/>
            <a:ext cx="640639" cy="389919"/>
          </a:xfrm>
          <a:prstGeom prst="rect">
            <a:avLst/>
          </a:prstGeom>
          <a:noFill/>
        </p:spPr>
        <p:txBody>
          <a:bodyPr wrap="none" rtlCol="0">
            <a:spAutoFit/>
          </a:bodyPr>
          <a:lstStyle/>
          <a:p>
            <a:pPr marL="0" marR="0" lvl="0" indent="0" defTabSz="951121" eaLnBrk="1" fontAlgn="auto" latinLnBrk="0" hangingPunct="1">
              <a:lnSpc>
                <a:spcPct val="100000"/>
              </a:lnSpc>
              <a:spcBef>
                <a:spcPts val="0"/>
              </a:spcBef>
              <a:spcAft>
                <a:spcPts val="0"/>
              </a:spcAft>
              <a:buClrTx/>
              <a:buSzTx/>
              <a:buFontTx/>
              <a:buNone/>
              <a:tabLst/>
              <a:defRPr/>
            </a:pPr>
            <a:r>
              <a:rPr kumimoji="0" lang="en-US" sz="1873" b="0" i="0" u="none" strike="noStrike" kern="0" cap="none" spc="0" normalizeH="0" baseline="0" noProof="0" dirty="0">
                <a:ln>
                  <a:noFill/>
                </a:ln>
                <a:solidFill>
                  <a:srgbClr val="FFFFFF"/>
                </a:solidFill>
                <a:effectLst/>
                <a:uLnTx/>
                <a:uFillTx/>
                <a:latin typeface="Segoe UI"/>
              </a:rPr>
              <a:t>5.42</a:t>
            </a:r>
          </a:p>
        </p:txBody>
      </p:sp>
      <p:sp>
        <p:nvSpPr>
          <p:cNvPr id="44" name="TextBox 43"/>
          <p:cNvSpPr txBox="1"/>
          <p:nvPr/>
        </p:nvSpPr>
        <p:spPr>
          <a:xfrm>
            <a:off x="5939310" y="5219023"/>
            <a:ext cx="505516" cy="388129"/>
          </a:xfrm>
          <a:prstGeom prst="rect">
            <a:avLst/>
          </a:prstGeom>
          <a:noFill/>
        </p:spPr>
        <p:txBody>
          <a:bodyPr wrap="none" rtlCol="0">
            <a:spAutoFit/>
          </a:bodyPr>
          <a:lstStyle/>
          <a:p>
            <a:pPr marL="0" marR="0" lvl="0" indent="0" defTabSz="951121" eaLnBrk="1" fontAlgn="auto" latinLnBrk="0" hangingPunct="1">
              <a:lnSpc>
                <a:spcPct val="100000"/>
              </a:lnSpc>
              <a:spcBef>
                <a:spcPts val="0"/>
              </a:spcBef>
              <a:spcAft>
                <a:spcPts val="0"/>
              </a:spcAft>
              <a:buClrTx/>
              <a:buSzTx/>
              <a:buFontTx/>
              <a:buNone/>
              <a:tabLst/>
              <a:defRPr/>
            </a:pPr>
            <a:r>
              <a:rPr kumimoji="0" lang="en-US" sz="1873" b="0" i="0" u="none" strike="noStrike" kern="0" cap="none" spc="0" normalizeH="0" baseline="0" noProof="0" dirty="0">
                <a:ln>
                  <a:noFill/>
                </a:ln>
                <a:solidFill>
                  <a:srgbClr val="FFFFFF"/>
                </a:solidFill>
                <a:effectLst/>
                <a:uLnTx/>
                <a:uFillTx/>
                <a:latin typeface="Segoe UI"/>
              </a:rPr>
              <a:t>.46</a:t>
            </a:r>
          </a:p>
        </p:txBody>
      </p:sp>
      <p:graphicFrame>
        <p:nvGraphicFramePr>
          <p:cNvPr id="45" name="Content Placeholder 5"/>
          <p:cNvGraphicFramePr>
            <a:graphicFrameLocks/>
          </p:cNvGraphicFramePr>
          <p:nvPr>
            <p:extLst/>
          </p:nvPr>
        </p:nvGraphicFramePr>
        <p:xfrm>
          <a:off x="8596699" y="1857111"/>
          <a:ext cx="3445451" cy="4527012"/>
        </p:xfrm>
        <a:graphic>
          <a:graphicData uri="http://schemas.openxmlformats.org/drawingml/2006/chart">
            <c:chart xmlns:c="http://schemas.openxmlformats.org/drawingml/2006/chart" xmlns:r="http://schemas.openxmlformats.org/officeDocument/2006/relationships" r:id="rId4"/>
          </a:graphicData>
        </a:graphic>
      </p:graphicFrame>
      <p:sp>
        <p:nvSpPr>
          <p:cNvPr id="46" name="TextBox 45"/>
          <p:cNvSpPr txBox="1"/>
          <p:nvPr/>
        </p:nvSpPr>
        <p:spPr>
          <a:xfrm>
            <a:off x="9607019" y="4208414"/>
            <a:ext cx="453198" cy="388129"/>
          </a:xfrm>
          <a:prstGeom prst="rect">
            <a:avLst/>
          </a:prstGeom>
          <a:noFill/>
        </p:spPr>
        <p:txBody>
          <a:bodyPr wrap="none" rtlCol="0">
            <a:spAutoFit/>
          </a:bodyPr>
          <a:lstStyle/>
          <a:p>
            <a:pPr marL="0" marR="0" lvl="0" indent="0" defTabSz="951121" eaLnBrk="1" fontAlgn="auto" latinLnBrk="0" hangingPunct="1">
              <a:lnSpc>
                <a:spcPct val="100000"/>
              </a:lnSpc>
              <a:spcBef>
                <a:spcPts val="0"/>
              </a:spcBef>
              <a:spcAft>
                <a:spcPts val="0"/>
              </a:spcAft>
              <a:buClrTx/>
              <a:buSzTx/>
              <a:buFontTx/>
              <a:buNone/>
              <a:tabLst/>
              <a:defRPr/>
            </a:pPr>
            <a:r>
              <a:rPr kumimoji="0" lang="en-US" sz="1873" b="0" i="0" u="none" strike="noStrike" kern="0" cap="none" spc="0" normalizeH="0" baseline="0" noProof="0" dirty="0">
                <a:ln>
                  <a:noFill/>
                </a:ln>
                <a:solidFill>
                  <a:srgbClr val="FFFFFF"/>
                </a:solidFill>
                <a:effectLst/>
                <a:uLnTx/>
                <a:uFillTx/>
                <a:latin typeface="Segoe UI"/>
              </a:rPr>
              <a:t>12</a:t>
            </a:r>
          </a:p>
        </p:txBody>
      </p:sp>
      <p:sp>
        <p:nvSpPr>
          <p:cNvPr id="48" name="TextBox 47"/>
          <p:cNvSpPr txBox="1"/>
          <p:nvPr/>
        </p:nvSpPr>
        <p:spPr>
          <a:xfrm>
            <a:off x="10792417" y="2485123"/>
            <a:ext cx="453198" cy="388129"/>
          </a:xfrm>
          <a:prstGeom prst="rect">
            <a:avLst/>
          </a:prstGeom>
          <a:noFill/>
        </p:spPr>
        <p:txBody>
          <a:bodyPr wrap="none" rtlCol="0">
            <a:spAutoFit/>
          </a:bodyPr>
          <a:lstStyle/>
          <a:p>
            <a:pPr marL="0" marR="0" lvl="0" indent="0" defTabSz="951121" eaLnBrk="1" fontAlgn="auto" latinLnBrk="0" hangingPunct="1">
              <a:lnSpc>
                <a:spcPct val="100000"/>
              </a:lnSpc>
              <a:spcBef>
                <a:spcPts val="0"/>
              </a:spcBef>
              <a:spcAft>
                <a:spcPts val="0"/>
              </a:spcAft>
              <a:buClrTx/>
              <a:buSzTx/>
              <a:buFontTx/>
              <a:buNone/>
              <a:tabLst/>
              <a:defRPr/>
            </a:pPr>
            <a:r>
              <a:rPr kumimoji="0" lang="en-US" sz="1873" b="0" i="0" u="none" strike="noStrike" kern="0" cap="none" spc="0" normalizeH="0" baseline="0" noProof="0" dirty="0">
                <a:ln>
                  <a:noFill/>
                </a:ln>
                <a:solidFill>
                  <a:srgbClr val="FFFFFF"/>
                </a:solidFill>
                <a:effectLst/>
                <a:uLnTx/>
                <a:uFillTx/>
                <a:latin typeface="Segoe UI"/>
              </a:rPr>
              <a:t>30</a:t>
            </a:r>
          </a:p>
        </p:txBody>
      </p:sp>
    </p:spTree>
    <p:extLst>
      <p:ext uri="{BB962C8B-B14F-4D97-AF65-F5344CB8AC3E}">
        <p14:creationId xmlns:p14="http://schemas.microsoft.com/office/powerpoint/2010/main" val="276957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Nano Server</a:t>
            </a:r>
          </a:p>
        </p:txBody>
      </p:sp>
      <p:sp>
        <p:nvSpPr>
          <p:cNvPr id="3" name="Content Placeholder 2"/>
          <p:cNvSpPr>
            <a:spLocks noGrp="1"/>
          </p:cNvSpPr>
          <p:nvPr>
            <p:ph idx="1"/>
          </p:nvPr>
        </p:nvSpPr>
        <p:spPr>
          <a:xfrm>
            <a:off x="274639" y="1144203"/>
            <a:ext cx="11048998" cy="4616063"/>
          </a:xfrm>
        </p:spPr>
        <p:txBody>
          <a:bodyPr>
            <a:noAutofit/>
          </a:bodyPr>
          <a:lstStyle/>
          <a:p>
            <a:pPr>
              <a:lnSpc>
                <a:spcPct val="100000"/>
              </a:lnSpc>
            </a:pPr>
            <a:r>
              <a:rPr lang="en-US" sz="2800" dirty="0"/>
              <a:t>No GUI – CLI, </a:t>
            </a:r>
            <a:r>
              <a:rPr lang="en-US" sz="2800" dirty="0" err="1"/>
              <a:t>PoSH</a:t>
            </a:r>
            <a:r>
              <a:rPr lang="en-US" sz="2800" dirty="0"/>
              <a:t>, Web, WMI, etc.</a:t>
            </a:r>
          </a:p>
          <a:p>
            <a:pPr>
              <a:lnSpc>
                <a:spcPct val="100000"/>
              </a:lnSpc>
            </a:pPr>
            <a:r>
              <a:rPr lang="en-US" sz="2800" dirty="0"/>
              <a:t>Rescue Console (console &amp; EMS) login only</a:t>
            </a:r>
          </a:p>
          <a:p>
            <a:pPr>
              <a:lnSpc>
                <a:spcPct val="100000"/>
              </a:lnSpc>
            </a:pPr>
            <a:r>
              <a:rPr lang="en-US" sz="2800" dirty="0"/>
              <a:t>No RDP</a:t>
            </a:r>
          </a:p>
          <a:p>
            <a:pPr>
              <a:lnSpc>
                <a:spcPct val="100000"/>
              </a:lnSpc>
            </a:pPr>
            <a:r>
              <a:rPr lang="en-US" sz="2800" dirty="0"/>
              <a:t>No 32bit support</a:t>
            </a:r>
          </a:p>
          <a:p>
            <a:pPr>
              <a:lnSpc>
                <a:spcPct val="100000"/>
              </a:lnSpc>
            </a:pPr>
            <a:r>
              <a:rPr lang="en-US" sz="2800" dirty="0"/>
              <a:t>No MSI installer (full </a:t>
            </a:r>
            <a:r>
              <a:rPr lang="en-US" sz="2800" dirty="0" err="1"/>
              <a:t>AppX</a:t>
            </a:r>
            <a:r>
              <a:rPr lang="en-US" sz="2800" dirty="0"/>
              <a:t> coming)</a:t>
            </a:r>
          </a:p>
          <a:p>
            <a:pPr>
              <a:lnSpc>
                <a:spcPct val="100000"/>
              </a:lnSpc>
            </a:pPr>
            <a:r>
              <a:rPr lang="en-US" sz="2800" dirty="0"/>
              <a:t>“Refactored” (i.e. Restructured) Server code</a:t>
            </a:r>
          </a:p>
          <a:p>
            <a:pPr>
              <a:lnSpc>
                <a:spcPct val="100000"/>
              </a:lnSpc>
            </a:pPr>
            <a:r>
              <a:rPr lang="en-US" sz="2800" dirty="0"/>
              <a:t>It Powers Azure</a:t>
            </a:r>
          </a:p>
          <a:p>
            <a:pPr>
              <a:lnSpc>
                <a:spcPct val="100000"/>
              </a:lnSpc>
            </a:pPr>
            <a:r>
              <a:rPr lang="en-US" sz="2800" dirty="0"/>
              <a:t>Install is very different &amp; very fast! Boot time is &lt;5 seconds*</a:t>
            </a:r>
          </a:p>
          <a:p>
            <a:pPr>
              <a:lnSpc>
                <a:spcPct val="100000"/>
              </a:lnSpc>
            </a:pPr>
            <a:r>
              <a:rPr lang="en-US" sz="2800" dirty="0"/>
              <a:t>No upgrade path from Nano to Core or GUI</a:t>
            </a:r>
          </a:p>
          <a:p>
            <a:pPr>
              <a:lnSpc>
                <a:spcPct val="100000"/>
              </a:lnSpc>
            </a:pPr>
            <a:r>
              <a:rPr lang="en-US" sz="2800" dirty="0"/>
              <a:t>Requires SA</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13637" y="677862"/>
            <a:ext cx="3724435" cy="23917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8824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500"/>
                                        <p:tgtEl>
                                          <p:spTgt spid="3">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animEffect transition="in" filter="fade">
                                      <p:cBhvr>
                                        <p:cTn id="36" dur="500"/>
                                        <p:tgtEl>
                                          <p:spTgt spid="3">
                                            <p:txEl>
                                              <p:pRg st="5" end="5"/>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5"/>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2438398" cy="917575"/>
          </a:xfrm>
        </p:spPr>
        <p:txBody>
          <a:bodyPr/>
          <a:lstStyle/>
          <a:p>
            <a:pPr algn="ctr"/>
            <a:r>
              <a:rPr lang="en-US" sz="3600" dirty="0">
                <a:solidFill>
                  <a:schemeClr val="bg1"/>
                </a:solidFill>
              </a:rPr>
              <a:t>Containers</a:t>
            </a:r>
          </a:p>
        </p:txBody>
      </p:sp>
      <p:sp>
        <p:nvSpPr>
          <p:cNvPr id="3" name="Content Placeholder 2"/>
          <p:cNvSpPr>
            <a:spLocks noGrp="1"/>
          </p:cNvSpPr>
          <p:nvPr>
            <p:ph idx="1"/>
          </p:nvPr>
        </p:nvSpPr>
        <p:spPr>
          <a:xfrm>
            <a:off x="960437" y="1668462"/>
            <a:ext cx="11049000" cy="2797810"/>
          </a:xfrm>
        </p:spPr>
        <p:txBody>
          <a:bodyPr/>
          <a:lstStyle/>
          <a:p>
            <a:r>
              <a:rPr lang="en-US" sz="3600" dirty="0">
                <a:solidFill>
                  <a:schemeClr val="bg1"/>
                </a:solidFill>
              </a:rPr>
              <a:t>Windows Containers</a:t>
            </a:r>
          </a:p>
          <a:p>
            <a:r>
              <a:rPr lang="en-US" sz="3600" dirty="0">
                <a:solidFill>
                  <a:schemeClr val="bg1"/>
                </a:solidFill>
              </a:rPr>
              <a:t>Hyper-V Containers (nested virtualization – secure)</a:t>
            </a:r>
          </a:p>
          <a:p>
            <a:r>
              <a:rPr lang="en-US" sz="3600" dirty="0">
                <a:solidFill>
                  <a:schemeClr val="bg1"/>
                </a:solidFill>
              </a:rPr>
              <a:t>Docker &amp; PowerShell management</a:t>
            </a:r>
          </a:p>
          <a:p>
            <a:r>
              <a:rPr lang="en-US" sz="3600" dirty="0">
                <a:solidFill>
                  <a:schemeClr val="bg1"/>
                </a:solidFill>
              </a:rPr>
              <a:t>Portable between On-Premises &amp; Azure (&amp;…?)</a:t>
            </a:r>
          </a:p>
          <a:p>
            <a:r>
              <a:rPr lang="en-US" sz="3600" dirty="0">
                <a:solidFill>
                  <a:schemeClr val="bg1"/>
                </a:solidFill>
              </a:rPr>
              <a:t>Cross-Platform containers may be coming soon to a Server OS near you ;-)</a:t>
            </a:r>
          </a:p>
          <a:p>
            <a:endParaRPr lang="en-US" sz="3600" dirty="0">
              <a:solidFill>
                <a:schemeClr val="bg1"/>
              </a:solidFill>
            </a:endParaRPr>
          </a:p>
          <a:p>
            <a:pPr marL="0" indent="0">
              <a:buNone/>
            </a:pPr>
            <a:endParaRPr lang="en-US" sz="3600" dirty="0">
              <a:solidFill>
                <a:schemeClr val="bg1"/>
              </a:solidFill>
            </a:endParaRPr>
          </a:p>
        </p:txBody>
      </p:sp>
      <p:sp>
        <p:nvSpPr>
          <p:cNvPr id="4" name="TextBox 3"/>
          <p:cNvSpPr txBox="1"/>
          <p:nvPr/>
        </p:nvSpPr>
        <p:spPr>
          <a:xfrm>
            <a:off x="1909819" y="5707062"/>
            <a:ext cx="8686800" cy="594650"/>
          </a:xfrm>
          <a:prstGeom prst="rect">
            <a:avLst/>
          </a:prstGeom>
          <a:noFill/>
        </p:spPr>
        <p:txBody>
          <a:bodyPr wrap="square" rtlCol="0">
            <a:spAutoFit/>
          </a:bodyPr>
          <a:lstStyle/>
          <a:p>
            <a:r>
              <a:rPr lang="en-US" sz="3264" dirty="0">
                <a:solidFill>
                  <a:schemeClr val="bg1"/>
                </a:solidFill>
                <a:latin typeface="+mj-lt"/>
              </a:rPr>
              <a:t>It’s not just about DevOps anymore…</a:t>
            </a:r>
          </a:p>
        </p:txBody>
      </p:sp>
    </p:spTree>
    <p:extLst>
      <p:ext uri="{BB962C8B-B14F-4D97-AF65-F5344CB8AC3E}">
        <p14:creationId xmlns:p14="http://schemas.microsoft.com/office/powerpoint/2010/main" val="140539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4">
            <a:lumMod val="9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200398" cy="917575"/>
          </a:xfrm>
        </p:spPr>
        <p:txBody>
          <a:bodyPr/>
          <a:lstStyle/>
          <a:p>
            <a:pPr algn="ctr"/>
            <a:r>
              <a:rPr lang="en-US" sz="3600" dirty="0"/>
              <a:t>Active Directory</a:t>
            </a:r>
          </a:p>
        </p:txBody>
      </p:sp>
      <p:sp>
        <p:nvSpPr>
          <p:cNvPr id="3" name="Content Placeholder 2"/>
          <p:cNvSpPr>
            <a:spLocks noGrp="1"/>
          </p:cNvSpPr>
          <p:nvPr>
            <p:ph idx="1"/>
          </p:nvPr>
        </p:nvSpPr>
        <p:spPr>
          <a:xfrm>
            <a:off x="1570037" y="1058862"/>
            <a:ext cx="10058400" cy="5781675"/>
          </a:xfrm>
        </p:spPr>
        <p:txBody>
          <a:bodyPr>
            <a:noAutofit/>
          </a:bodyPr>
          <a:lstStyle/>
          <a:p>
            <a:r>
              <a:rPr lang="en-US" sz="2400" i="1" dirty="0"/>
              <a:t>Privileged Access Management (PAM)</a:t>
            </a:r>
          </a:p>
          <a:p>
            <a:pPr lvl="1"/>
            <a:r>
              <a:rPr lang="en-US" sz="1800" dirty="0">
                <a:latin typeface="+mj-lt"/>
              </a:rPr>
              <a:t>Creates bastion AD forest w PAM trust to existing forest</a:t>
            </a:r>
          </a:p>
          <a:p>
            <a:pPr lvl="1"/>
            <a:r>
              <a:rPr lang="en-US" sz="1800" dirty="0">
                <a:latin typeface="+mj-lt"/>
              </a:rPr>
              <a:t>“Clean” forest with isolation for privileged accounts</a:t>
            </a:r>
          </a:p>
          <a:p>
            <a:r>
              <a:rPr lang="en-US" sz="2400" i="1" dirty="0"/>
              <a:t>Conditional Access Control (CAC)</a:t>
            </a:r>
          </a:p>
          <a:p>
            <a:pPr lvl="1"/>
            <a:r>
              <a:rPr lang="en-US" sz="1800" dirty="0" err="1">
                <a:latin typeface="+mj-lt"/>
              </a:rPr>
              <a:t>auth</a:t>
            </a:r>
            <a:r>
              <a:rPr lang="en-US" sz="1800" dirty="0">
                <a:latin typeface="+mj-lt"/>
              </a:rPr>
              <a:t> strength for MFA, device compliance, user identity, etc. set on per-app basis</a:t>
            </a:r>
          </a:p>
          <a:p>
            <a:r>
              <a:rPr lang="en-US" sz="2400" dirty="0"/>
              <a:t>LDAPv3, </a:t>
            </a:r>
            <a:r>
              <a:rPr lang="en-US" sz="2400" dirty="0" err="1"/>
              <a:t>OpenID</a:t>
            </a:r>
            <a:r>
              <a:rPr lang="en-US" sz="2400" dirty="0"/>
              <a:t> &amp; OAuth support for ADFS</a:t>
            </a:r>
          </a:p>
          <a:p>
            <a:r>
              <a:rPr lang="en-US" sz="2400" i="1" dirty="0"/>
              <a:t>Azure AD Join</a:t>
            </a:r>
          </a:p>
          <a:p>
            <a:r>
              <a:rPr lang="en-US" sz="2400" i="1" dirty="0"/>
              <a:t>Azure AD Connect Health</a:t>
            </a:r>
          </a:p>
          <a:p>
            <a:r>
              <a:rPr lang="en-US" sz="2400" i="1" dirty="0"/>
              <a:t>Group membership expirations</a:t>
            </a:r>
          </a:p>
          <a:p>
            <a:r>
              <a:rPr lang="en-US" sz="2400" dirty="0"/>
              <a:t>Passport</a:t>
            </a:r>
          </a:p>
          <a:p>
            <a:pPr lvl="1"/>
            <a:r>
              <a:rPr lang="en-US" sz="1800" dirty="0">
                <a:latin typeface="+mj-lt"/>
              </a:rPr>
              <a:t>Biometric or PIN</a:t>
            </a:r>
          </a:p>
          <a:p>
            <a:pPr lvl="1"/>
            <a:r>
              <a:rPr lang="en-US" sz="1800" dirty="0">
                <a:latin typeface="+mj-lt"/>
              </a:rPr>
              <a:t>One Time password (OTP), Phone-factor, or other</a:t>
            </a:r>
          </a:p>
          <a:p>
            <a:r>
              <a:rPr lang="en-US" sz="2400" dirty="0"/>
              <a:t>Domain time sync enhancements</a:t>
            </a:r>
          </a:p>
          <a:p>
            <a:r>
              <a:rPr lang="en-US" sz="2400" dirty="0"/>
              <a:t>2003 server domain join warnings (may not allow join)</a:t>
            </a:r>
          </a:p>
        </p:txBody>
      </p:sp>
    </p:spTree>
    <p:extLst>
      <p:ext uri="{BB962C8B-B14F-4D97-AF65-F5344CB8AC3E}">
        <p14:creationId xmlns:p14="http://schemas.microsoft.com/office/powerpoint/2010/main" val="3979899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4876798" cy="917575"/>
          </a:xfrm>
        </p:spPr>
        <p:txBody>
          <a:bodyPr/>
          <a:lstStyle/>
          <a:p>
            <a:pPr algn="ctr"/>
            <a:r>
              <a:rPr lang="en-US" sz="3600" dirty="0">
                <a:solidFill>
                  <a:schemeClr val="bg1"/>
                </a:solidFill>
              </a:rPr>
              <a:t>Remote Desktop Services</a:t>
            </a:r>
          </a:p>
        </p:txBody>
      </p:sp>
      <p:sp>
        <p:nvSpPr>
          <p:cNvPr id="3" name="Content Placeholder 2"/>
          <p:cNvSpPr>
            <a:spLocks noGrp="1"/>
          </p:cNvSpPr>
          <p:nvPr>
            <p:ph idx="1"/>
          </p:nvPr>
        </p:nvSpPr>
        <p:spPr>
          <a:xfrm>
            <a:off x="1710654" y="1398905"/>
            <a:ext cx="9015166" cy="5595620"/>
          </a:xfrm>
        </p:spPr>
        <p:txBody>
          <a:bodyPr>
            <a:normAutofit/>
          </a:bodyPr>
          <a:lstStyle/>
          <a:p>
            <a:r>
              <a:rPr lang="en-US" sz="2800" i="1" dirty="0">
                <a:solidFill>
                  <a:schemeClr val="bg1"/>
                </a:solidFill>
              </a:rPr>
              <a:t>App-V Native – Client already in Win10</a:t>
            </a:r>
          </a:p>
          <a:p>
            <a:r>
              <a:rPr lang="en-US" sz="2800" i="1" dirty="0">
                <a:solidFill>
                  <a:schemeClr val="bg1"/>
                </a:solidFill>
              </a:rPr>
              <a:t>Shared Desktop Workspaces</a:t>
            </a:r>
          </a:p>
          <a:p>
            <a:r>
              <a:rPr lang="en-US" sz="2800" dirty="0">
                <a:solidFill>
                  <a:schemeClr val="bg1"/>
                </a:solidFill>
              </a:rPr>
              <a:t>Multipoint Services</a:t>
            </a:r>
          </a:p>
          <a:p>
            <a:r>
              <a:rPr lang="en-US" sz="2800" dirty="0" err="1">
                <a:solidFill>
                  <a:schemeClr val="bg1"/>
                </a:solidFill>
              </a:rPr>
              <a:t>vGPU</a:t>
            </a:r>
            <a:r>
              <a:rPr lang="en-US" sz="2800" dirty="0">
                <a:solidFill>
                  <a:schemeClr val="bg1"/>
                </a:solidFill>
              </a:rPr>
              <a:t> enhancements – OpenGL &amp; OpenCL</a:t>
            </a:r>
          </a:p>
          <a:p>
            <a:pPr lvl="1"/>
            <a:r>
              <a:rPr lang="en-US" sz="1800" dirty="0">
                <a:solidFill>
                  <a:schemeClr val="bg1"/>
                </a:solidFill>
                <a:latin typeface="+mj-lt"/>
              </a:rPr>
              <a:t>Multiple sessions can access Direct Device Assignments (DDA) – mainly video</a:t>
            </a:r>
          </a:p>
          <a:p>
            <a:r>
              <a:rPr lang="en-US" sz="2800" i="1" dirty="0">
                <a:solidFill>
                  <a:schemeClr val="bg1"/>
                </a:solidFill>
              </a:rPr>
              <a:t>Concurrent connection storms</a:t>
            </a:r>
            <a:endParaRPr lang="en-US" sz="2800" dirty="0">
              <a:solidFill>
                <a:schemeClr val="bg1"/>
              </a:solidFill>
            </a:endParaRPr>
          </a:p>
          <a:p>
            <a:pPr lvl="1"/>
            <a:r>
              <a:rPr lang="en-US" sz="2000" dirty="0">
                <a:solidFill>
                  <a:schemeClr val="bg1"/>
                </a:solidFill>
                <a:latin typeface="+mj-lt"/>
              </a:rPr>
              <a:t>10k+ concurrent connection requests without failure)</a:t>
            </a:r>
          </a:p>
          <a:p>
            <a:r>
              <a:rPr lang="en-US" sz="2800" i="1" dirty="0">
                <a:solidFill>
                  <a:schemeClr val="bg1"/>
                </a:solidFill>
              </a:rPr>
              <a:t>HA Connection broker with shared SQL backend</a:t>
            </a:r>
          </a:p>
          <a:p>
            <a:r>
              <a:rPr lang="en-US" sz="2800" i="1" dirty="0">
                <a:solidFill>
                  <a:schemeClr val="bg1"/>
                </a:solidFill>
              </a:rPr>
              <a:t>Azure AD integration</a:t>
            </a:r>
          </a:p>
        </p:txBody>
      </p:sp>
    </p:spTree>
    <p:extLst>
      <p:ext uri="{BB962C8B-B14F-4D97-AF65-F5344CB8AC3E}">
        <p14:creationId xmlns:p14="http://schemas.microsoft.com/office/powerpoint/2010/main" val="965031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68262"/>
            <a:ext cx="6476998" cy="917575"/>
          </a:xfrm>
        </p:spPr>
        <p:txBody>
          <a:bodyPr/>
          <a:lstStyle/>
          <a:p>
            <a:pPr algn="ctr"/>
            <a:r>
              <a:rPr lang="en-US" sz="3600" dirty="0"/>
              <a:t>Server Management &amp; PowerShell</a:t>
            </a:r>
          </a:p>
        </p:txBody>
      </p:sp>
      <p:sp>
        <p:nvSpPr>
          <p:cNvPr id="3" name="Content Placeholder 2"/>
          <p:cNvSpPr>
            <a:spLocks noGrp="1"/>
          </p:cNvSpPr>
          <p:nvPr>
            <p:ph idx="1"/>
          </p:nvPr>
        </p:nvSpPr>
        <p:spPr>
          <a:xfrm>
            <a:off x="731837" y="1363662"/>
            <a:ext cx="10820400" cy="5440186"/>
          </a:xfrm>
        </p:spPr>
        <p:txBody>
          <a:bodyPr>
            <a:noAutofit/>
          </a:bodyPr>
          <a:lstStyle/>
          <a:p>
            <a:r>
              <a:rPr lang="en-US" sz="2800" i="1" dirty="0"/>
              <a:t>Automate Everything</a:t>
            </a:r>
          </a:p>
          <a:p>
            <a:r>
              <a:rPr lang="en-US" sz="2800" i="1" dirty="0"/>
              <a:t>PowerShell DSC – big improvements &amp; expansion</a:t>
            </a:r>
          </a:p>
          <a:p>
            <a:r>
              <a:rPr lang="en-US" sz="2800" i="1" dirty="0"/>
              <a:t>PowerShell is Open Source</a:t>
            </a:r>
          </a:p>
          <a:p>
            <a:pPr lvl="1"/>
            <a:r>
              <a:rPr lang="en-US" sz="1800" dirty="0">
                <a:latin typeface="+mj-lt"/>
              </a:rPr>
              <a:t>Gallery &amp; PowerShell GitHub</a:t>
            </a:r>
          </a:p>
          <a:p>
            <a:r>
              <a:rPr lang="en-US" sz="2800" dirty="0"/>
              <a:t>Granular role-based management</a:t>
            </a:r>
          </a:p>
          <a:p>
            <a:r>
              <a:rPr lang="en-US" sz="2800" i="1" dirty="0"/>
              <a:t>PowerShell Just Enough Administration (JEA)</a:t>
            </a:r>
          </a:p>
          <a:p>
            <a:r>
              <a:rPr lang="en-US" sz="2800" i="1" dirty="0"/>
              <a:t>Cloud-based Server Management Tools</a:t>
            </a:r>
          </a:p>
          <a:p>
            <a:pPr lvl="1"/>
            <a:r>
              <a:rPr lang="en-US" sz="1600" dirty="0">
                <a:latin typeface="+mj-lt"/>
              </a:rPr>
              <a:t>Manage any Windows servers, anywhere</a:t>
            </a:r>
          </a:p>
          <a:p>
            <a:pPr lvl="1"/>
            <a:r>
              <a:rPr lang="en-US" sz="1600" dirty="0">
                <a:latin typeface="+mj-lt"/>
              </a:rPr>
              <a:t>Integrated with Azure</a:t>
            </a:r>
          </a:p>
          <a:p>
            <a:r>
              <a:rPr lang="en-US" sz="2800" i="1" dirty="0"/>
              <a:t>SC** in the Cloud (OMS)</a:t>
            </a:r>
          </a:p>
          <a:p>
            <a:r>
              <a:rPr lang="en-US" sz="2800" dirty="0"/>
              <a:t>OMS major revisions in-step with server releases</a:t>
            </a:r>
          </a:p>
          <a:p>
            <a:endParaRPr lang="en-US" sz="2800" dirty="0"/>
          </a:p>
        </p:txBody>
      </p:sp>
    </p:spTree>
    <p:extLst>
      <p:ext uri="{BB962C8B-B14F-4D97-AF65-F5344CB8AC3E}">
        <p14:creationId xmlns:p14="http://schemas.microsoft.com/office/powerpoint/2010/main" val="4049037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A Nutshell</a:t>
            </a:r>
          </a:p>
        </p:txBody>
      </p:sp>
      <p:sp>
        <p:nvSpPr>
          <p:cNvPr id="3" name="Content Placeholder 2"/>
          <p:cNvSpPr>
            <a:spLocks noGrp="1"/>
          </p:cNvSpPr>
          <p:nvPr>
            <p:ph idx="1"/>
          </p:nvPr>
        </p:nvSpPr>
        <p:spPr>
          <a:xfrm>
            <a:off x="1943805" y="1476622"/>
            <a:ext cx="8782015" cy="5362469"/>
          </a:xfrm>
        </p:spPr>
        <p:txBody>
          <a:bodyPr>
            <a:normAutofit fontScale="92500" lnSpcReduction="10000"/>
          </a:bodyPr>
          <a:lstStyle/>
          <a:p>
            <a:r>
              <a:rPr lang="en-US" sz="3264" dirty="0"/>
              <a:t>Licensing</a:t>
            </a:r>
          </a:p>
          <a:p>
            <a:r>
              <a:rPr lang="en-US" sz="3264" dirty="0" err="1"/>
              <a:t>NanoServer</a:t>
            </a:r>
            <a:endParaRPr lang="en-US" sz="3264" dirty="0"/>
          </a:p>
          <a:p>
            <a:r>
              <a:rPr lang="en-US" sz="3264" dirty="0"/>
              <a:t>Containers</a:t>
            </a:r>
          </a:p>
          <a:p>
            <a:r>
              <a:rPr lang="en-US" sz="3264" dirty="0"/>
              <a:t>Software Defined “Everything”</a:t>
            </a:r>
          </a:p>
          <a:p>
            <a:r>
              <a:rPr lang="en-US" sz="3264" dirty="0"/>
              <a:t>Clusters</a:t>
            </a:r>
          </a:p>
          <a:p>
            <a:r>
              <a:rPr lang="en-US" sz="3264" dirty="0"/>
              <a:t>Remote Desktop Services</a:t>
            </a:r>
          </a:p>
          <a:p>
            <a:r>
              <a:rPr lang="en-US" sz="3264" dirty="0"/>
              <a:t>AD Security &amp; Identity</a:t>
            </a:r>
          </a:p>
          <a:p>
            <a:r>
              <a:rPr lang="en-US" sz="3264" dirty="0"/>
              <a:t>PowerShell</a:t>
            </a:r>
          </a:p>
          <a:p>
            <a:r>
              <a:rPr lang="en-US" sz="3264" dirty="0"/>
              <a:t>Hyper-V</a:t>
            </a:r>
          </a:p>
          <a:p>
            <a:r>
              <a:rPr lang="en-US" sz="3264" dirty="0"/>
              <a:t>Linux</a:t>
            </a:r>
          </a:p>
          <a:p>
            <a:r>
              <a:rPr lang="en-US" sz="3264" dirty="0"/>
              <a:t>Azure</a:t>
            </a:r>
          </a:p>
          <a:p>
            <a:endParaRPr lang="en-US" sz="3264" dirty="0"/>
          </a:p>
        </p:txBody>
      </p:sp>
    </p:spTree>
    <p:extLst>
      <p:ext uri="{BB962C8B-B14F-4D97-AF65-F5344CB8AC3E}">
        <p14:creationId xmlns:p14="http://schemas.microsoft.com/office/powerpoint/2010/main" val="3297047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fade">
                                      <p:cBhvr>
                                        <p:cTn id="43" dur="500"/>
                                        <p:tgtEl>
                                          <p:spTgt spid="3">
                                            <p:txEl>
                                              <p:pRg st="9" end="9"/>
                                            </p:txEl>
                                          </p:spTgt>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2209798" cy="917575"/>
          </a:xfrm>
        </p:spPr>
        <p:txBody>
          <a:bodyPr/>
          <a:lstStyle/>
          <a:p>
            <a:pPr algn="ctr"/>
            <a:r>
              <a:rPr lang="en-US" sz="3600" dirty="0"/>
              <a:t>Clustering</a:t>
            </a:r>
          </a:p>
        </p:txBody>
      </p:sp>
      <p:sp>
        <p:nvSpPr>
          <p:cNvPr id="3" name="Content Placeholder 2"/>
          <p:cNvSpPr>
            <a:spLocks noGrp="1"/>
          </p:cNvSpPr>
          <p:nvPr>
            <p:ph idx="1"/>
          </p:nvPr>
        </p:nvSpPr>
        <p:spPr>
          <a:xfrm>
            <a:off x="1710654" y="1058862"/>
            <a:ext cx="9170599" cy="5517903"/>
          </a:xfrm>
        </p:spPr>
        <p:txBody>
          <a:bodyPr>
            <a:noAutofit/>
          </a:bodyPr>
          <a:lstStyle/>
          <a:p>
            <a:r>
              <a:rPr lang="en-US" sz="2400" i="1" dirty="0"/>
              <a:t>Clusters without domains</a:t>
            </a:r>
          </a:p>
          <a:p>
            <a:pPr lvl="1"/>
            <a:r>
              <a:rPr lang="en-US" sz="1400" dirty="0">
                <a:latin typeface="+mj-lt"/>
              </a:rPr>
              <a:t>Independent of domain topology - Can be mixed between domains</a:t>
            </a:r>
          </a:p>
          <a:p>
            <a:pPr lvl="1"/>
            <a:r>
              <a:rPr lang="en-US" sz="1400" dirty="0">
                <a:latin typeface="+mj-lt"/>
              </a:rPr>
              <a:t>Can be domain members or workgroup members</a:t>
            </a:r>
          </a:p>
          <a:p>
            <a:r>
              <a:rPr lang="en-US" sz="2400" i="1" dirty="0"/>
              <a:t>Rolling upgrades with 2012R2 in same cluster</a:t>
            </a:r>
          </a:p>
          <a:p>
            <a:r>
              <a:rPr lang="en-US" sz="2400" i="1" dirty="0"/>
              <a:t>Full, Core, or Nano mix</a:t>
            </a:r>
          </a:p>
          <a:p>
            <a:r>
              <a:rPr lang="en-US" sz="2400" i="1" dirty="0"/>
              <a:t>Storage Replica for Clusters</a:t>
            </a:r>
          </a:p>
          <a:p>
            <a:pPr lvl="1"/>
            <a:r>
              <a:rPr lang="en-US" sz="1400" dirty="0">
                <a:latin typeface="+mj-lt"/>
              </a:rPr>
              <a:t>Any type of storage</a:t>
            </a:r>
          </a:p>
          <a:p>
            <a:pPr lvl="1"/>
            <a:r>
              <a:rPr lang="en-US" sz="1400" dirty="0">
                <a:latin typeface="+mj-lt"/>
              </a:rPr>
              <a:t>Auto-failover for fast RTO</a:t>
            </a:r>
          </a:p>
          <a:p>
            <a:r>
              <a:rPr lang="en-US" sz="2400" dirty="0"/>
              <a:t>Node Fairness</a:t>
            </a:r>
          </a:p>
          <a:p>
            <a:r>
              <a:rPr lang="en-US" sz="2400" dirty="0"/>
              <a:t>Site Awareness</a:t>
            </a:r>
          </a:p>
          <a:p>
            <a:pPr lvl="1"/>
            <a:r>
              <a:rPr lang="en-US" sz="1400" dirty="0">
                <a:latin typeface="+mj-lt"/>
              </a:rPr>
              <a:t>Grouping of nodes in stretched cluster which correspond to physical location</a:t>
            </a:r>
          </a:p>
          <a:p>
            <a:pPr lvl="1"/>
            <a:r>
              <a:rPr lang="en-US" sz="1400" dirty="0">
                <a:latin typeface="+mj-lt"/>
              </a:rPr>
              <a:t>Instances auto failover to node in same site first, different site second</a:t>
            </a:r>
          </a:p>
          <a:p>
            <a:r>
              <a:rPr lang="en-US" sz="2400" i="1" dirty="0"/>
              <a:t>Cloud Witness</a:t>
            </a:r>
          </a:p>
          <a:p>
            <a:pPr lvl="1"/>
            <a:r>
              <a:rPr lang="en-US" sz="1400" dirty="0">
                <a:latin typeface="+mj-lt"/>
              </a:rPr>
              <a:t>Utilize Azure blob for cluster resiliency</a:t>
            </a:r>
          </a:p>
          <a:p>
            <a:r>
              <a:rPr lang="en-US" sz="2400" i="1" dirty="0"/>
              <a:t>Stretch to Cloud</a:t>
            </a:r>
          </a:p>
          <a:p>
            <a:r>
              <a:rPr lang="en-US" sz="2400" dirty="0"/>
              <a:t>Node quarantine</a:t>
            </a:r>
          </a:p>
          <a:p>
            <a:pPr lvl="1"/>
            <a:r>
              <a:rPr lang="en-US" sz="1400" dirty="0">
                <a:latin typeface="+mj-lt"/>
              </a:rPr>
              <a:t>Stops flapping nodes</a:t>
            </a:r>
          </a:p>
        </p:txBody>
      </p:sp>
    </p:spTree>
    <p:extLst>
      <p:ext uri="{BB962C8B-B14F-4D97-AF65-F5344CB8AC3E}">
        <p14:creationId xmlns:p14="http://schemas.microsoft.com/office/powerpoint/2010/main" val="4226187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
                                            <p:txEl>
                                              <p:pRg st="16" end="16"/>
                                            </p:txEl>
                                          </p:spTgt>
                                        </p:tgtEl>
                                        <p:attrNameLst>
                                          <p:attrName>style.visibility</p:attrName>
                                        </p:attrNameLst>
                                      </p:cBhvr>
                                      <p:to>
                                        <p:strVal val="visible"/>
                                      </p:to>
                                    </p:set>
                                    <p:animEffect transition="in" filter="fade">
                                      <p:cBhvr>
                                        <p:cTn id="5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4648198" cy="917575"/>
          </a:xfrm>
        </p:spPr>
        <p:txBody>
          <a:bodyPr/>
          <a:lstStyle/>
          <a:p>
            <a:pPr algn="ctr"/>
            <a:r>
              <a:rPr lang="en-US" sz="3600" dirty="0"/>
              <a:t>File Services &amp; Storage</a:t>
            </a:r>
          </a:p>
        </p:txBody>
      </p:sp>
      <p:sp>
        <p:nvSpPr>
          <p:cNvPr id="3" name="Content Placeholder 2"/>
          <p:cNvSpPr>
            <a:spLocks noGrp="1"/>
          </p:cNvSpPr>
          <p:nvPr>
            <p:ph idx="1"/>
          </p:nvPr>
        </p:nvSpPr>
        <p:spPr>
          <a:xfrm>
            <a:off x="2027237" y="1135062"/>
            <a:ext cx="9677400" cy="5284752"/>
          </a:xfrm>
        </p:spPr>
        <p:txBody>
          <a:bodyPr>
            <a:noAutofit/>
          </a:bodyPr>
          <a:lstStyle/>
          <a:p>
            <a:r>
              <a:rPr lang="en-US" sz="2400" i="1" dirty="0" err="1"/>
              <a:t>ReFS</a:t>
            </a:r>
            <a:r>
              <a:rPr lang="en-US" sz="2400" i="1" dirty="0"/>
              <a:t> (Resilient File System) starts replacing NTFS</a:t>
            </a:r>
          </a:p>
          <a:p>
            <a:r>
              <a:rPr lang="en-US" sz="2400" i="1" dirty="0"/>
              <a:t>Deduplication</a:t>
            </a:r>
          </a:p>
          <a:p>
            <a:pPr lvl="1"/>
            <a:r>
              <a:rPr lang="en-US" sz="1800" dirty="0">
                <a:latin typeface="+mj-lt"/>
              </a:rPr>
              <a:t>Still post-process</a:t>
            </a:r>
          </a:p>
          <a:p>
            <a:pPr lvl="1"/>
            <a:r>
              <a:rPr lang="en-US" sz="1800" dirty="0">
                <a:latin typeface="+mj-lt"/>
              </a:rPr>
              <a:t>No </a:t>
            </a:r>
            <a:r>
              <a:rPr lang="en-US" sz="1800" dirty="0" err="1">
                <a:latin typeface="+mj-lt"/>
              </a:rPr>
              <a:t>ReFS</a:t>
            </a:r>
            <a:r>
              <a:rPr lang="en-US" sz="1800" dirty="0">
                <a:latin typeface="+mj-lt"/>
              </a:rPr>
              <a:t> support initially</a:t>
            </a:r>
          </a:p>
          <a:p>
            <a:r>
              <a:rPr lang="en-US" sz="2400" i="1" dirty="0"/>
              <a:t>Storage Spaces Direct (</a:t>
            </a:r>
            <a:r>
              <a:rPr lang="en-US" sz="2400" i="1" dirty="0" err="1"/>
              <a:t>EoS</a:t>
            </a:r>
            <a:r>
              <a:rPr lang="en-US" sz="2400" i="1" dirty="0"/>
              <a:t> – MS SDS)</a:t>
            </a:r>
          </a:p>
          <a:p>
            <a:pPr lvl="1"/>
            <a:r>
              <a:rPr lang="en-US" sz="1800" dirty="0">
                <a:latin typeface="+mj-lt"/>
              </a:rPr>
              <a:t>Cluster with no tiered storage – can do 2 node (not a typo)</a:t>
            </a:r>
          </a:p>
          <a:p>
            <a:pPr lvl="1"/>
            <a:r>
              <a:rPr lang="en-US" sz="1800" dirty="0">
                <a:latin typeface="+mj-lt"/>
              </a:rPr>
              <a:t>No single point of failure</a:t>
            </a:r>
          </a:p>
          <a:p>
            <a:pPr lvl="1"/>
            <a:r>
              <a:rPr lang="en-US" sz="1800" dirty="0">
                <a:latin typeface="+mj-lt"/>
              </a:rPr>
              <a:t>Commodity hardware, no external enclosures</a:t>
            </a:r>
          </a:p>
          <a:p>
            <a:pPr lvl="1"/>
            <a:r>
              <a:rPr lang="en-US" sz="1800" dirty="0" err="1">
                <a:latin typeface="+mj-lt"/>
              </a:rPr>
              <a:t>NVMe</a:t>
            </a:r>
            <a:r>
              <a:rPr lang="en-US" sz="1800" dirty="0">
                <a:latin typeface="+mj-lt"/>
              </a:rPr>
              <a:t> SSD’s, SATA, SAS, Spindles, Flash, DAS, etc.</a:t>
            </a:r>
          </a:p>
          <a:p>
            <a:pPr lvl="1"/>
            <a:r>
              <a:rPr lang="en-US" sz="1800" dirty="0">
                <a:latin typeface="+mj-lt"/>
              </a:rPr>
              <a:t>SMB v3 (SMB v4)</a:t>
            </a:r>
          </a:p>
          <a:p>
            <a:r>
              <a:rPr lang="en-US" sz="2400" i="1" dirty="0"/>
              <a:t>Storage Replica</a:t>
            </a:r>
          </a:p>
          <a:p>
            <a:pPr lvl="1"/>
            <a:r>
              <a:rPr lang="en-US" sz="1800" dirty="0">
                <a:latin typeface="+mj-lt"/>
              </a:rPr>
              <a:t>End-to-End DR solution</a:t>
            </a:r>
          </a:p>
          <a:p>
            <a:pPr lvl="1"/>
            <a:r>
              <a:rPr lang="en-US" sz="1800" dirty="0">
                <a:latin typeface="+mj-lt"/>
              </a:rPr>
              <a:t>Server-to-server, cluster-to-cluster</a:t>
            </a:r>
          </a:p>
          <a:p>
            <a:pPr lvl="1"/>
            <a:r>
              <a:rPr lang="en-US" sz="1800" dirty="0">
                <a:latin typeface="+mj-lt"/>
              </a:rPr>
              <a:t>Volume level replication between any storage</a:t>
            </a:r>
          </a:p>
          <a:p>
            <a:pPr lvl="1"/>
            <a:r>
              <a:rPr lang="en-US" sz="1800" dirty="0">
                <a:latin typeface="+mj-lt"/>
              </a:rPr>
              <a:t>Sync or </a:t>
            </a:r>
            <a:r>
              <a:rPr lang="en-US" sz="1800" dirty="0" err="1">
                <a:latin typeface="+mj-lt"/>
              </a:rPr>
              <a:t>Async</a:t>
            </a:r>
            <a:r>
              <a:rPr lang="en-US" sz="1800" dirty="0">
                <a:latin typeface="+mj-lt"/>
              </a:rPr>
              <a:t> replication</a:t>
            </a:r>
          </a:p>
          <a:p>
            <a:pPr lvl="1"/>
            <a:r>
              <a:rPr lang="en-US" sz="1800" dirty="0">
                <a:latin typeface="+mj-lt"/>
              </a:rPr>
              <a:t>Auto-Failover for Clusters</a:t>
            </a:r>
          </a:p>
        </p:txBody>
      </p:sp>
    </p:spTree>
    <p:extLst>
      <p:ext uri="{BB962C8B-B14F-4D97-AF65-F5344CB8AC3E}">
        <p14:creationId xmlns:p14="http://schemas.microsoft.com/office/powerpoint/2010/main" val="30800915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
                                            <p:txEl>
                                              <p:pRg st="15" end="15"/>
                                            </p:txEl>
                                          </p:spTgt>
                                        </p:tgtEl>
                                        <p:attrNameLst>
                                          <p:attrName>style.visibility</p:attrName>
                                        </p:attrNameLst>
                                      </p:cBhvr>
                                      <p:to>
                                        <p:strVal val="visible"/>
                                      </p:to>
                                    </p:set>
                                    <p:animEffect transition="in" filter="fade">
                                      <p:cBhvr>
                                        <p:cTn id="52"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4419598" cy="917575"/>
          </a:xfrm>
        </p:spPr>
        <p:txBody>
          <a:bodyPr/>
          <a:lstStyle/>
          <a:p>
            <a:pPr algn="ctr"/>
            <a:r>
              <a:rPr lang="en-US" sz="3600" dirty="0"/>
              <a:t>File Services &amp; Storage</a:t>
            </a:r>
          </a:p>
        </p:txBody>
      </p:sp>
      <p:sp>
        <p:nvSpPr>
          <p:cNvPr id="3" name="Content Placeholder 2"/>
          <p:cNvSpPr>
            <a:spLocks noGrp="1"/>
          </p:cNvSpPr>
          <p:nvPr>
            <p:ph idx="1"/>
          </p:nvPr>
        </p:nvSpPr>
        <p:spPr>
          <a:xfrm>
            <a:off x="2021521" y="1211262"/>
            <a:ext cx="9302115" cy="5284752"/>
          </a:xfrm>
        </p:spPr>
        <p:txBody>
          <a:bodyPr>
            <a:noAutofit/>
          </a:bodyPr>
          <a:lstStyle/>
          <a:p>
            <a:r>
              <a:rPr lang="en-US" sz="3600" dirty="0"/>
              <a:t>Storage QOS</a:t>
            </a:r>
          </a:p>
          <a:p>
            <a:r>
              <a:rPr lang="en-US" sz="3600" i="1" dirty="0"/>
              <a:t>SMB Multi-Channel</a:t>
            </a:r>
          </a:p>
          <a:p>
            <a:r>
              <a:rPr lang="en-US" sz="3600" dirty="0" err="1"/>
              <a:t>StorSimple</a:t>
            </a:r>
            <a:r>
              <a:rPr lang="en-US" sz="3600" dirty="0"/>
              <a:t> Appliance – On-</a:t>
            </a:r>
            <a:r>
              <a:rPr lang="en-US" sz="3600" dirty="0" err="1"/>
              <a:t>Prem</a:t>
            </a:r>
            <a:r>
              <a:rPr lang="en-US" sz="3600" dirty="0"/>
              <a:t> &amp; Azure</a:t>
            </a:r>
          </a:p>
          <a:p>
            <a:r>
              <a:rPr lang="en-US" sz="3600" i="1" dirty="0"/>
              <a:t>Health Service</a:t>
            </a:r>
          </a:p>
          <a:p>
            <a:pPr lvl="1"/>
            <a:r>
              <a:rPr lang="en-US" sz="2000" dirty="0">
                <a:latin typeface="+mj-lt"/>
              </a:rPr>
              <a:t>Physical disk lifecycle automation</a:t>
            </a:r>
          </a:p>
          <a:p>
            <a:pPr lvl="2"/>
            <a:r>
              <a:rPr lang="en-US" sz="1800" dirty="0">
                <a:latin typeface="+mj-lt"/>
              </a:rPr>
              <a:t>Retire, un-retire, remove, balance operations</a:t>
            </a:r>
          </a:p>
          <a:p>
            <a:pPr lvl="1"/>
            <a:r>
              <a:rPr lang="en-US" sz="2000" dirty="0">
                <a:latin typeface="+mj-lt"/>
              </a:rPr>
              <a:t>Storage “Allow List”</a:t>
            </a:r>
          </a:p>
          <a:p>
            <a:pPr lvl="2"/>
            <a:r>
              <a:rPr lang="en-US" sz="1800" dirty="0">
                <a:latin typeface="+mj-lt"/>
              </a:rPr>
              <a:t>XML list – allows for quarantine for rogue storage</a:t>
            </a:r>
          </a:p>
          <a:p>
            <a:pPr lvl="1"/>
            <a:r>
              <a:rPr lang="en-US" sz="2000" dirty="0">
                <a:latin typeface="+mj-lt"/>
              </a:rPr>
              <a:t>Drive firmware orchestration</a:t>
            </a:r>
          </a:p>
          <a:p>
            <a:pPr lvl="1"/>
            <a:r>
              <a:rPr lang="en-US" sz="2000" dirty="0">
                <a:latin typeface="+mj-lt"/>
              </a:rPr>
              <a:t>Storage Maintenance Mode</a:t>
            </a:r>
          </a:p>
        </p:txBody>
      </p:sp>
    </p:spTree>
    <p:extLst>
      <p:ext uri="{BB962C8B-B14F-4D97-AF65-F5344CB8AC3E}">
        <p14:creationId xmlns:p14="http://schemas.microsoft.com/office/powerpoint/2010/main" val="13289258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83B0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2438398" cy="917575"/>
          </a:xfrm>
        </p:spPr>
        <p:txBody>
          <a:bodyPr/>
          <a:lstStyle/>
          <a:p>
            <a:pPr algn="ctr"/>
            <a:r>
              <a:rPr lang="en-US" sz="3600" dirty="0">
                <a:solidFill>
                  <a:schemeClr val="bg1"/>
                </a:solidFill>
              </a:rPr>
              <a:t>Networking</a:t>
            </a:r>
          </a:p>
        </p:txBody>
      </p:sp>
      <p:sp>
        <p:nvSpPr>
          <p:cNvPr id="3" name="Content Placeholder 2"/>
          <p:cNvSpPr>
            <a:spLocks noGrp="1"/>
          </p:cNvSpPr>
          <p:nvPr>
            <p:ph idx="1"/>
          </p:nvPr>
        </p:nvSpPr>
        <p:spPr>
          <a:xfrm>
            <a:off x="1722437" y="1058862"/>
            <a:ext cx="10210800" cy="5362469"/>
          </a:xfrm>
        </p:spPr>
        <p:txBody>
          <a:bodyPr>
            <a:noAutofit/>
          </a:bodyPr>
          <a:lstStyle/>
          <a:p>
            <a:r>
              <a:rPr lang="en-US" sz="2400" i="1" dirty="0">
                <a:solidFill>
                  <a:schemeClr val="bg1"/>
                </a:solidFill>
              </a:rPr>
              <a:t>IPAM 2016</a:t>
            </a:r>
          </a:p>
          <a:p>
            <a:pPr lvl="1"/>
            <a:r>
              <a:rPr lang="en-US" sz="1800" dirty="0">
                <a:solidFill>
                  <a:schemeClr val="bg1"/>
                </a:solidFill>
                <a:latin typeface="+mj-lt"/>
              </a:rPr>
              <a:t>DR, multiple instance, cross AD support</a:t>
            </a:r>
          </a:p>
          <a:p>
            <a:pPr lvl="1"/>
            <a:r>
              <a:rPr lang="en-US" sz="1800" dirty="0">
                <a:solidFill>
                  <a:schemeClr val="bg1"/>
                </a:solidFill>
                <a:latin typeface="+mj-lt"/>
              </a:rPr>
              <a:t>Tracking activity, utilization &amp; trend, audit</a:t>
            </a:r>
          </a:p>
          <a:p>
            <a:pPr lvl="1"/>
            <a:r>
              <a:rPr lang="en-US" sz="1800" dirty="0">
                <a:solidFill>
                  <a:schemeClr val="bg1"/>
                </a:solidFill>
                <a:latin typeface="+mj-lt"/>
              </a:rPr>
              <a:t>Granular DNS properties, single console across all DC’s</a:t>
            </a:r>
          </a:p>
          <a:p>
            <a:r>
              <a:rPr lang="en-US" sz="2400" i="1" dirty="0">
                <a:solidFill>
                  <a:schemeClr val="bg1"/>
                </a:solidFill>
              </a:rPr>
              <a:t>Network Function Virtualization</a:t>
            </a:r>
          </a:p>
          <a:p>
            <a:pPr lvl="1"/>
            <a:r>
              <a:rPr lang="en-US" sz="1800" dirty="0">
                <a:solidFill>
                  <a:schemeClr val="bg1"/>
                </a:solidFill>
                <a:latin typeface="+mj-lt"/>
              </a:rPr>
              <a:t>VA’s for FW/Anti-Virus/WAN Optimize/S2S/L2-L3 gateways/LB’s/Routers/Switches/NAT/Proxy, etc.</a:t>
            </a:r>
          </a:p>
          <a:p>
            <a:r>
              <a:rPr lang="en-US" sz="2400" dirty="0">
                <a:solidFill>
                  <a:schemeClr val="bg1"/>
                </a:solidFill>
              </a:rPr>
              <a:t>Switch-embedded teaming (Hyper-V &amp; SDN)</a:t>
            </a:r>
          </a:p>
          <a:p>
            <a:r>
              <a:rPr lang="en-US" sz="2400" dirty="0" err="1">
                <a:solidFill>
                  <a:schemeClr val="bg1"/>
                </a:solidFill>
              </a:rPr>
              <a:t>PacketDirect</a:t>
            </a:r>
            <a:endParaRPr lang="en-US" sz="2400" dirty="0">
              <a:solidFill>
                <a:schemeClr val="bg1"/>
              </a:solidFill>
            </a:endParaRPr>
          </a:p>
          <a:p>
            <a:pPr lvl="1"/>
            <a:r>
              <a:rPr lang="en-US" sz="1800" dirty="0">
                <a:solidFill>
                  <a:schemeClr val="bg1"/>
                </a:solidFill>
                <a:latin typeface="+mj-lt"/>
              </a:rPr>
              <a:t>NDIS to the next level (100G+)</a:t>
            </a:r>
          </a:p>
          <a:p>
            <a:r>
              <a:rPr lang="en-US" sz="2400" i="1" dirty="0">
                <a:solidFill>
                  <a:schemeClr val="bg1"/>
                </a:solidFill>
              </a:rPr>
              <a:t>Network controller</a:t>
            </a:r>
          </a:p>
          <a:p>
            <a:pPr lvl="1"/>
            <a:r>
              <a:rPr lang="en-US" sz="1800" dirty="0">
                <a:solidFill>
                  <a:schemeClr val="bg1"/>
                </a:solidFill>
                <a:latin typeface="+mj-lt"/>
              </a:rPr>
              <a:t>Single central point of automation for any virtual any physical network in DC</a:t>
            </a:r>
          </a:p>
          <a:p>
            <a:pPr lvl="1"/>
            <a:r>
              <a:rPr lang="en-US" sz="1800" dirty="0">
                <a:solidFill>
                  <a:schemeClr val="bg1"/>
                </a:solidFill>
                <a:latin typeface="+mj-lt"/>
              </a:rPr>
              <a:t>Firewall mgmt., fabric mgmt., network monitoring, service chaining, SLB, VPN, etc.</a:t>
            </a:r>
          </a:p>
          <a:p>
            <a:r>
              <a:rPr lang="en-US" sz="2400" dirty="0">
                <a:solidFill>
                  <a:schemeClr val="bg1"/>
                </a:solidFill>
              </a:rPr>
              <a:t>Shielded VM’s</a:t>
            </a:r>
          </a:p>
          <a:p>
            <a:r>
              <a:rPr lang="en-US" sz="2400" dirty="0">
                <a:solidFill>
                  <a:schemeClr val="bg1"/>
                </a:solidFill>
              </a:rPr>
              <a:t>Host Guardian</a:t>
            </a:r>
          </a:p>
          <a:p>
            <a:r>
              <a:rPr lang="en-US" sz="2400" i="1" dirty="0">
                <a:solidFill>
                  <a:schemeClr val="bg1"/>
                </a:solidFill>
              </a:rPr>
              <a:t>SDN stack that works with Azure</a:t>
            </a:r>
          </a:p>
        </p:txBody>
      </p:sp>
    </p:spTree>
    <p:extLst>
      <p:ext uri="{BB962C8B-B14F-4D97-AF65-F5344CB8AC3E}">
        <p14:creationId xmlns:p14="http://schemas.microsoft.com/office/powerpoint/2010/main" val="2117075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fade">
                                      <p:cBhvr>
                                        <p:cTn id="46" dur="500"/>
                                        <p:tgtEl>
                                          <p:spTgt spid="3">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fade">
                                      <p:cBhvr>
                                        <p:cTn id="49"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1828798" cy="917575"/>
          </a:xfrm>
        </p:spPr>
        <p:txBody>
          <a:bodyPr/>
          <a:lstStyle/>
          <a:p>
            <a:pPr algn="ctr"/>
            <a:r>
              <a:rPr lang="en-US" sz="3600" dirty="0">
                <a:solidFill>
                  <a:schemeClr val="bg1"/>
                </a:solidFill>
              </a:rPr>
              <a:t>Hyper-V</a:t>
            </a:r>
          </a:p>
        </p:txBody>
      </p:sp>
      <p:sp>
        <p:nvSpPr>
          <p:cNvPr id="3" name="Content Placeholder 2"/>
          <p:cNvSpPr>
            <a:spLocks noGrp="1"/>
          </p:cNvSpPr>
          <p:nvPr>
            <p:ph idx="1"/>
          </p:nvPr>
        </p:nvSpPr>
        <p:spPr/>
        <p:txBody>
          <a:bodyPr/>
          <a:lstStyle/>
          <a:p>
            <a:pPr marL="0" indent="0">
              <a:buNone/>
            </a:pPr>
            <a:endParaRPr lang="en-US" dirty="0"/>
          </a:p>
          <a:p>
            <a:endParaRPr lang="en-US" dirty="0"/>
          </a:p>
        </p:txBody>
      </p:sp>
      <p:sp>
        <p:nvSpPr>
          <p:cNvPr id="4" name="Rectangle 3"/>
          <p:cNvSpPr/>
          <p:nvPr/>
        </p:nvSpPr>
        <p:spPr>
          <a:xfrm>
            <a:off x="2484437" y="1592262"/>
            <a:ext cx="8229600" cy="3046988"/>
          </a:xfrm>
          <a:prstGeom prst="rect">
            <a:avLst/>
          </a:prstGeom>
        </p:spPr>
        <p:txBody>
          <a:bodyPr wrap="square">
            <a:spAutoFit/>
          </a:bodyPr>
          <a:lstStyle/>
          <a:p>
            <a:pPr marL="457200" indent="-457200">
              <a:buFont typeface="Arial" panose="020B0604020202020204" pitchFamily="34" charset="0"/>
              <a:buChar char="•"/>
            </a:pPr>
            <a:r>
              <a:rPr lang="en-US" sz="3200" dirty="0">
                <a:solidFill>
                  <a:schemeClr val="bg1"/>
                </a:solidFill>
                <a:latin typeface="+mj-lt"/>
              </a:rPr>
              <a:t>Nested virtualization (huge step)</a:t>
            </a:r>
          </a:p>
          <a:p>
            <a:pPr marL="457200" indent="-457200">
              <a:buFont typeface="Arial" panose="020B0604020202020204" pitchFamily="34" charset="0"/>
              <a:buChar char="•"/>
            </a:pPr>
            <a:r>
              <a:rPr lang="en-US" sz="3200" dirty="0">
                <a:solidFill>
                  <a:schemeClr val="bg1"/>
                </a:solidFill>
                <a:latin typeface="+mj-lt"/>
              </a:rPr>
              <a:t>Direct Device Assignments (DDA) - video</a:t>
            </a:r>
          </a:p>
          <a:p>
            <a:pPr marL="457200" indent="-457200">
              <a:buFont typeface="Arial" panose="020B0604020202020204" pitchFamily="34" charset="0"/>
              <a:buChar char="•"/>
            </a:pPr>
            <a:r>
              <a:rPr lang="en-US" sz="3200" dirty="0">
                <a:solidFill>
                  <a:schemeClr val="bg1"/>
                </a:solidFill>
                <a:latin typeface="+mj-lt"/>
              </a:rPr>
              <a:t>Hot add NIC’s and RAM</a:t>
            </a:r>
          </a:p>
          <a:p>
            <a:pPr marL="457200" indent="-457200">
              <a:buFont typeface="Arial" panose="020B0604020202020204" pitchFamily="34" charset="0"/>
              <a:buChar char="•"/>
            </a:pPr>
            <a:r>
              <a:rPr lang="en-US" sz="3200" dirty="0">
                <a:solidFill>
                  <a:schemeClr val="bg1"/>
                </a:solidFill>
                <a:latin typeface="+mj-lt"/>
              </a:rPr>
              <a:t>VM Resiliency (BSOD recovery)</a:t>
            </a:r>
          </a:p>
          <a:p>
            <a:pPr marL="457200" indent="-457200">
              <a:buFont typeface="Arial" panose="020B0604020202020204" pitchFamily="34" charset="0"/>
              <a:buChar char="•"/>
            </a:pPr>
            <a:r>
              <a:rPr lang="en-US" sz="3200" dirty="0">
                <a:solidFill>
                  <a:schemeClr val="bg1"/>
                </a:solidFill>
                <a:latin typeface="+mj-lt"/>
              </a:rPr>
              <a:t>Shielded VM’s</a:t>
            </a:r>
          </a:p>
          <a:p>
            <a:pPr marL="457200" indent="-457200">
              <a:buFont typeface="Arial" panose="020B0604020202020204" pitchFamily="34" charset="0"/>
              <a:buChar char="•"/>
            </a:pPr>
            <a:r>
              <a:rPr lang="en-US" sz="3200" dirty="0">
                <a:solidFill>
                  <a:schemeClr val="bg1"/>
                </a:solidFill>
                <a:latin typeface="+mj-lt"/>
              </a:rPr>
              <a:t>Host Guardian</a:t>
            </a:r>
          </a:p>
        </p:txBody>
      </p:sp>
    </p:spTree>
    <p:extLst>
      <p:ext uri="{BB962C8B-B14F-4D97-AF65-F5344CB8AC3E}">
        <p14:creationId xmlns:p14="http://schemas.microsoft.com/office/powerpoint/2010/main" val="385406479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4"/>
            <a:ext cx="3352798" cy="917575"/>
          </a:xfrm>
        </p:spPr>
        <p:txBody>
          <a:bodyPr/>
          <a:lstStyle/>
          <a:p>
            <a:pPr algn="ctr"/>
            <a:r>
              <a:rPr lang="en-US" sz="3600" dirty="0">
                <a:solidFill>
                  <a:schemeClr val="bg1"/>
                </a:solidFill>
              </a:rPr>
              <a:t>Linux Subsystem</a:t>
            </a:r>
          </a:p>
        </p:txBody>
      </p:sp>
      <p:sp>
        <p:nvSpPr>
          <p:cNvPr id="3" name="Content Placeholder 2"/>
          <p:cNvSpPr>
            <a:spLocks noGrp="1"/>
          </p:cNvSpPr>
          <p:nvPr>
            <p:ph idx="1"/>
          </p:nvPr>
        </p:nvSpPr>
        <p:spPr>
          <a:xfrm>
            <a:off x="2021522" y="1632055"/>
            <a:ext cx="8704298" cy="5207035"/>
          </a:xfrm>
        </p:spPr>
        <p:txBody>
          <a:bodyPr>
            <a:normAutofit/>
          </a:bodyPr>
          <a:lstStyle/>
          <a:p>
            <a:r>
              <a:rPr lang="en-US" sz="3264" dirty="0">
                <a:solidFill>
                  <a:schemeClr val="bg1"/>
                </a:solidFill>
              </a:rPr>
              <a:t>WSL – Windows Subsystem for Linux</a:t>
            </a:r>
          </a:p>
          <a:p>
            <a:r>
              <a:rPr lang="en-US" sz="3264" dirty="0">
                <a:solidFill>
                  <a:schemeClr val="bg1"/>
                </a:solidFill>
              </a:rPr>
              <a:t>Not an “emulated” Linux kernel</a:t>
            </a:r>
          </a:p>
          <a:p>
            <a:r>
              <a:rPr lang="en-US" sz="3264" dirty="0">
                <a:solidFill>
                  <a:schemeClr val="bg1"/>
                </a:solidFill>
              </a:rPr>
              <a:t>Ubuntu Bash shell</a:t>
            </a:r>
          </a:p>
          <a:p>
            <a:r>
              <a:rPr lang="en-US" sz="3264" dirty="0">
                <a:solidFill>
                  <a:schemeClr val="bg1"/>
                </a:solidFill>
              </a:rPr>
              <a:t>User &amp; kernel mode</a:t>
            </a:r>
          </a:p>
          <a:p>
            <a:r>
              <a:rPr lang="en-US" sz="3264" dirty="0">
                <a:solidFill>
                  <a:schemeClr val="bg1"/>
                </a:solidFill>
              </a:rPr>
              <a:t>Limited &amp; a bit flakey so far</a:t>
            </a:r>
          </a:p>
        </p:txBody>
      </p:sp>
    </p:spTree>
    <p:extLst>
      <p:ext uri="{BB962C8B-B14F-4D97-AF65-F5344CB8AC3E}">
        <p14:creationId xmlns:p14="http://schemas.microsoft.com/office/powerpoint/2010/main" val="1063375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65471" y="2506662"/>
            <a:ext cx="8705533" cy="544019"/>
          </a:xfrm>
        </p:spPr>
        <p:txBody>
          <a:bodyPr>
            <a:noAutofit/>
          </a:bodyPr>
          <a:lstStyle/>
          <a:p>
            <a:r>
              <a:rPr lang="en-US" sz="4080" dirty="0">
                <a:solidFill>
                  <a:srgbClr val="292929"/>
                </a:solidFill>
              </a:rPr>
              <a:t>Thank you!</a:t>
            </a:r>
          </a:p>
          <a:p>
            <a:r>
              <a:rPr lang="en-US" sz="4080" dirty="0">
                <a:solidFill>
                  <a:srgbClr val="292929"/>
                </a:solidFill>
              </a:rPr>
              <a:t>Q&amp;A</a:t>
            </a:r>
          </a:p>
        </p:txBody>
      </p:sp>
    </p:spTree>
    <p:extLst>
      <p:ext uri="{BB962C8B-B14F-4D97-AF65-F5344CB8AC3E}">
        <p14:creationId xmlns:p14="http://schemas.microsoft.com/office/powerpoint/2010/main" val="2942835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858200"/>
            <a:ext cx="11887200" cy="1181862"/>
          </a:xfrm>
        </p:spPr>
        <p:txBody>
          <a:bodyPr/>
          <a:lstStyle/>
          <a:p>
            <a:pPr algn="ctr"/>
            <a:r>
              <a:rPr lang="en-US" dirty="0"/>
              <a:t>SMT</a:t>
            </a:r>
          </a:p>
        </p:txBody>
      </p:sp>
      <p:sp>
        <p:nvSpPr>
          <p:cNvPr id="4" name="Title 2"/>
          <p:cNvSpPr txBox="1">
            <a:spLocks/>
          </p:cNvSpPr>
          <p:nvPr/>
        </p:nvSpPr>
        <p:spPr>
          <a:xfrm>
            <a:off x="46037" y="682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But First… Cool Tools</a:t>
            </a:r>
          </a:p>
        </p:txBody>
      </p:sp>
      <p:sp>
        <p:nvSpPr>
          <p:cNvPr id="5" name="Title 2"/>
          <p:cNvSpPr txBox="1">
            <a:spLocks/>
          </p:cNvSpPr>
          <p:nvPr/>
        </p:nvSpPr>
        <p:spPr>
          <a:xfrm>
            <a:off x="427037" y="2811462"/>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a:r>
              <a:rPr lang="en-US" dirty="0"/>
              <a:t>Server Management Tools</a:t>
            </a:r>
          </a:p>
        </p:txBody>
      </p:sp>
      <p:sp>
        <p:nvSpPr>
          <p:cNvPr id="6" name="Title 2"/>
          <p:cNvSpPr txBox="1">
            <a:spLocks/>
          </p:cNvSpPr>
          <p:nvPr/>
        </p:nvSpPr>
        <p:spPr>
          <a:xfrm>
            <a:off x="198437" y="4372800"/>
            <a:ext cx="11887200" cy="11818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a:r>
              <a:rPr lang="en-US" dirty="0"/>
              <a:t>WMIX</a:t>
            </a:r>
          </a:p>
        </p:txBody>
      </p:sp>
    </p:spTree>
    <p:extLst>
      <p:ext uri="{BB962C8B-B14F-4D97-AF65-F5344CB8AC3E}">
        <p14:creationId xmlns:p14="http://schemas.microsoft.com/office/powerpoint/2010/main" val="2400055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529524" y="3741170"/>
            <a:ext cx="2743200" cy="2765993"/>
            <a:chOff x="529524" y="3741170"/>
            <a:chExt cx="2743200" cy="2765993"/>
          </a:xfrm>
        </p:grpSpPr>
        <p:sp>
          <p:nvSpPr>
            <p:cNvPr id="30" name="Rectangle 29"/>
            <p:cNvSpPr/>
            <p:nvPr/>
          </p:nvSpPr>
          <p:spPr bwMode="auto">
            <a:xfrm>
              <a:off x="529524" y="3741170"/>
              <a:ext cx="2743200" cy="2765993"/>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endParaRPr>
            </a:p>
          </p:txBody>
        </p:sp>
        <p:sp>
          <p:nvSpPr>
            <p:cNvPr id="31" name="Rectangle 30"/>
            <p:cNvSpPr/>
            <p:nvPr/>
          </p:nvSpPr>
          <p:spPr>
            <a:xfrm>
              <a:off x="1240625" y="4039225"/>
              <a:ext cx="1321196" cy="1077218"/>
            </a:xfrm>
            <a:prstGeom prst="rect">
              <a:avLst/>
            </a:prstGeom>
          </p:spPr>
          <p:txBody>
            <a:bodyPr wrap="none" lIns="91440">
              <a:sp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tx1">
                      <a:lumMod val="75000"/>
                      <a:lumOff val="25000"/>
                    </a:schemeClr>
                  </a:solidFill>
                  <a:effectLst/>
                  <a:uLnTx/>
                  <a:uFillTx/>
                </a:rPr>
                <a:t>Introduced </a:t>
              </a:r>
              <a:br>
                <a:rPr kumimoji="0" lang="en-US" sz="1600" b="0" i="0" u="none" strike="noStrike" kern="0" cap="none" spc="0" normalizeH="0" baseline="0" noProof="0" dirty="0">
                  <a:ln>
                    <a:noFill/>
                  </a:ln>
                  <a:solidFill>
                    <a:schemeClr val="tx1">
                      <a:lumMod val="75000"/>
                      <a:lumOff val="25000"/>
                    </a:schemeClr>
                  </a:solidFill>
                  <a:effectLst/>
                  <a:uLnTx/>
                  <a:uFillTx/>
                </a:rPr>
              </a:br>
              <a:r>
                <a:rPr kumimoji="0" lang="en-US" sz="1600" b="0" i="0" u="none" strike="noStrike" kern="0" cap="none" spc="0" normalizeH="0" baseline="0" noProof="0" dirty="0">
                  <a:ln>
                    <a:noFill/>
                  </a:ln>
                  <a:solidFill>
                    <a:schemeClr val="tx1">
                      <a:lumMod val="75000"/>
                      <a:lumOff val="25000"/>
                    </a:schemeClr>
                  </a:solidFill>
                  <a:effectLst/>
                  <a:uLnTx/>
                  <a:uFillTx/>
                </a:rPr>
                <a:t>virtualization </a:t>
              </a:r>
              <a:br>
                <a:rPr kumimoji="0" lang="en-US" sz="1600" b="0" i="0" u="none" strike="noStrike" kern="0" cap="none" spc="0" normalizeH="0" baseline="0" noProof="0" dirty="0">
                  <a:ln>
                    <a:noFill/>
                  </a:ln>
                  <a:solidFill>
                    <a:schemeClr val="tx1">
                      <a:lumMod val="75000"/>
                      <a:lumOff val="25000"/>
                    </a:schemeClr>
                  </a:solidFill>
                  <a:effectLst/>
                  <a:uLnTx/>
                  <a:uFillTx/>
                </a:rPr>
              </a:br>
              <a:r>
                <a:rPr kumimoji="0" lang="en-US" sz="1600" b="0" i="0" u="none" strike="noStrike" kern="0" cap="none" spc="0" normalizeH="0" baseline="0" noProof="0" dirty="0">
                  <a:ln>
                    <a:noFill/>
                  </a:ln>
                  <a:solidFill>
                    <a:schemeClr val="tx1">
                      <a:lumMod val="75000"/>
                      <a:lumOff val="25000"/>
                    </a:schemeClr>
                  </a:solidFill>
                  <a:effectLst/>
                  <a:uLnTx/>
                  <a:uFillTx/>
                </a:rPr>
                <a:t>platform/ </a:t>
              </a:r>
              <a:br>
                <a:rPr kumimoji="0" lang="en-US" sz="1600" b="0" i="0" u="none" strike="noStrike" kern="0" cap="none" spc="0" normalizeH="0" baseline="0" noProof="0" dirty="0">
                  <a:ln>
                    <a:noFill/>
                  </a:ln>
                  <a:solidFill>
                    <a:schemeClr val="tx1">
                      <a:lumMod val="75000"/>
                      <a:lumOff val="25000"/>
                    </a:schemeClr>
                  </a:solidFill>
                  <a:effectLst/>
                  <a:uLnTx/>
                  <a:uFillTx/>
                </a:rPr>
              </a:br>
              <a:r>
                <a:rPr kumimoji="0" lang="en-US" sz="1600" b="0" i="0" u="none" strike="noStrike" kern="0" cap="none" spc="0" normalizeH="0" baseline="0" noProof="0" dirty="0">
                  <a:ln>
                    <a:noFill/>
                  </a:ln>
                  <a:solidFill>
                    <a:schemeClr val="tx1">
                      <a:lumMod val="75000"/>
                      <a:lumOff val="25000"/>
                    </a:schemeClr>
                  </a:solidFill>
                  <a:effectLst/>
                  <a:uLnTx/>
                  <a:uFillTx/>
                </a:rPr>
                <a:t>management</a:t>
              </a:r>
            </a:p>
          </p:txBody>
        </p:sp>
      </p:grpSp>
      <p:grpSp>
        <p:nvGrpSpPr>
          <p:cNvPr id="32" name="Group 31"/>
          <p:cNvGrpSpPr/>
          <p:nvPr/>
        </p:nvGrpSpPr>
        <p:grpSpPr>
          <a:xfrm>
            <a:off x="3333851" y="3741170"/>
            <a:ext cx="2834640" cy="2765993"/>
            <a:chOff x="3333851" y="3741170"/>
            <a:chExt cx="2834640" cy="2765993"/>
          </a:xfrm>
        </p:grpSpPr>
        <p:sp>
          <p:nvSpPr>
            <p:cNvPr id="33" name="Rectangle 32"/>
            <p:cNvSpPr/>
            <p:nvPr/>
          </p:nvSpPr>
          <p:spPr bwMode="auto">
            <a:xfrm>
              <a:off x="3333851" y="3741170"/>
              <a:ext cx="2834640" cy="2765993"/>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endParaRPr>
            </a:p>
          </p:txBody>
        </p:sp>
        <p:sp>
          <p:nvSpPr>
            <p:cNvPr id="34" name="Rectangle 33"/>
            <p:cNvSpPr/>
            <p:nvPr/>
          </p:nvSpPr>
          <p:spPr>
            <a:xfrm>
              <a:off x="3988500" y="4039225"/>
              <a:ext cx="1585690" cy="830997"/>
            </a:xfrm>
            <a:prstGeom prst="rect">
              <a:avLst/>
            </a:prstGeom>
          </p:spPr>
          <p:txBody>
            <a:bodyPr wrap="none" lIns="91440">
              <a:sp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0C0"/>
                  </a:solidFill>
                  <a:effectLst/>
                  <a:uLnTx/>
                  <a:uFillTx/>
                </a:rPr>
                <a:t>Industry-leading </a:t>
              </a:r>
              <a:br>
                <a:rPr kumimoji="0" lang="en-US" sz="1600" b="0" i="0" u="none" strike="noStrike" kern="0" cap="none" spc="0" normalizeH="0" baseline="0" noProof="0" dirty="0">
                  <a:ln>
                    <a:noFill/>
                  </a:ln>
                  <a:solidFill>
                    <a:srgbClr val="0070C0"/>
                  </a:solidFill>
                  <a:effectLst/>
                  <a:uLnTx/>
                  <a:uFillTx/>
                </a:rPr>
              </a:br>
              <a:r>
                <a:rPr kumimoji="0" lang="en-US" sz="1600" b="0" i="0" u="none" strike="noStrike" kern="0" cap="none" spc="0" normalizeH="0" baseline="0" noProof="0" dirty="0">
                  <a:ln>
                    <a:noFill/>
                  </a:ln>
                  <a:solidFill>
                    <a:srgbClr val="0070C0"/>
                  </a:solidFill>
                  <a:effectLst/>
                  <a:uLnTx/>
                  <a:uFillTx/>
                </a:rPr>
                <a:t>scale and </a:t>
              </a:r>
              <a:br>
                <a:rPr kumimoji="0" lang="en-US" sz="1600" b="0" i="0" u="none" strike="noStrike" kern="0" cap="none" spc="0" normalizeH="0" baseline="0" noProof="0" dirty="0">
                  <a:ln>
                    <a:noFill/>
                  </a:ln>
                  <a:solidFill>
                    <a:srgbClr val="0070C0"/>
                  </a:solidFill>
                  <a:effectLst/>
                  <a:uLnTx/>
                  <a:uFillTx/>
                </a:rPr>
              </a:br>
              <a:r>
                <a:rPr kumimoji="0" lang="en-US" sz="1600" b="0" i="0" u="none" strike="noStrike" kern="0" cap="none" spc="0" normalizeH="0" baseline="0" noProof="0" dirty="0">
                  <a:ln>
                    <a:noFill/>
                  </a:ln>
                  <a:solidFill>
                    <a:srgbClr val="0070C0"/>
                  </a:solidFill>
                  <a:effectLst/>
                  <a:uLnTx/>
                  <a:uFillTx/>
                </a:rPr>
                <a:t>performance</a:t>
              </a:r>
            </a:p>
          </p:txBody>
        </p:sp>
      </p:grpSp>
      <p:grpSp>
        <p:nvGrpSpPr>
          <p:cNvPr id="43" name="Group 42"/>
          <p:cNvGrpSpPr/>
          <p:nvPr/>
        </p:nvGrpSpPr>
        <p:grpSpPr>
          <a:xfrm>
            <a:off x="6229618" y="3741170"/>
            <a:ext cx="2834640" cy="2765993"/>
            <a:chOff x="6229618" y="3741170"/>
            <a:chExt cx="2834640" cy="2765993"/>
          </a:xfrm>
        </p:grpSpPr>
        <p:sp>
          <p:nvSpPr>
            <p:cNvPr id="50" name="Rectangle 49"/>
            <p:cNvSpPr/>
            <p:nvPr/>
          </p:nvSpPr>
          <p:spPr bwMode="auto">
            <a:xfrm>
              <a:off x="6229618" y="3741170"/>
              <a:ext cx="2834640" cy="2765993"/>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endParaRPr>
            </a:p>
          </p:txBody>
        </p:sp>
        <p:sp>
          <p:nvSpPr>
            <p:cNvPr id="51" name="Rectangle 50"/>
            <p:cNvSpPr/>
            <p:nvPr/>
          </p:nvSpPr>
          <p:spPr>
            <a:xfrm>
              <a:off x="7032930" y="4039225"/>
              <a:ext cx="1257074" cy="584775"/>
            </a:xfrm>
            <a:prstGeom prst="rect">
              <a:avLst/>
            </a:prstGeom>
          </p:spPr>
          <p:txBody>
            <a:bodyPr wrap="none" lIns="91440">
              <a:sp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188F"/>
                  </a:solidFill>
                  <a:effectLst/>
                  <a:uLnTx/>
                  <a:uFillTx/>
                </a:rPr>
                <a:t>Azure as </a:t>
              </a:r>
              <a:br>
                <a:rPr kumimoji="0" lang="en-US" sz="1600" b="0" i="0" u="none" strike="noStrike" kern="0" cap="none" spc="0" normalizeH="0" baseline="0" noProof="0" dirty="0">
                  <a:ln>
                    <a:noFill/>
                  </a:ln>
                  <a:solidFill>
                    <a:srgbClr val="00188F"/>
                  </a:solidFill>
                  <a:effectLst/>
                  <a:uLnTx/>
                  <a:uFillTx/>
                </a:rPr>
              </a:br>
              <a:r>
                <a:rPr kumimoji="0" lang="en-US" sz="1600" b="0" i="0" u="none" strike="noStrike" kern="0" cap="none" spc="0" normalizeH="0" baseline="0" noProof="0" dirty="0">
                  <a:ln>
                    <a:noFill/>
                  </a:ln>
                  <a:solidFill>
                    <a:srgbClr val="00188F"/>
                  </a:solidFill>
                  <a:effectLst/>
                  <a:uLnTx/>
                  <a:uFillTx/>
                </a:rPr>
                <a:t>design point </a:t>
              </a:r>
            </a:p>
          </p:txBody>
        </p:sp>
      </p:grpSp>
      <p:grpSp>
        <p:nvGrpSpPr>
          <p:cNvPr id="52" name="Group 51"/>
          <p:cNvGrpSpPr/>
          <p:nvPr/>
        </p:nvGrpSpPr>
        <p:grpSpPr>
          <a:xfrm>
            <a:off x="9115125" y="3741170"/>
            <a:ext cx="2852928" cy="2765993"/>
            <a:chOff x="9115125" y="3741170"/>
            <a:chExt cx="2852928" cy="2765993"/>
          </a:xfrm>
        </p:grpSpPr>
        <p:sp>
          <p:nvSpPr>
            <p:cNvPr id="53" name="Rectangle 52"/>
            <p:cNvSpPr/>
            <p:nvPr/>
          </p:nvSpPr>
          <p:spPr bwMode="auto">
            <a:xfrm>
              <a:off x="9125385" y="3741170"/>
              <a:ext cx="2834640" cy="2765993"/>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endParaRPr>
            </a:p>
          </p:txBody>
        </p:sp>
        <p:sp>
          <p:nvSpPr>
            <p:cNvPr id="54" name="Rectangle 53"/>
            <p:cNvSpPr/>
            <p:nvPr/>
          </p:nvSpPr>
          <p:spPr>
            <a:xfrm>
              <a:off x="9115125" y="4039225"/>
              <a:ext cx="2852928" cy="1323439"/>
            </a:xfrm>
            <a:prstGeom prst="rect">
              <a:avLst/>
            </a:prstGeom>
          </p:spPr>
          <p:txBody>
            <a:bodyPr wrap="square" lIns="91440">
              <a:spAutoFit/>
            </a:bodyPr>
            <a:lstStyle/>
            <a:p>
              <a:pPr marL="0" marR="0" lvl="0" indent="0" algn="ctr" defTabSz="932688"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50"/>
                  </a:solidFill>
                  <a:effectLst/>
                  <a:uLnTx/>
                  <a:uFillTx/>
                </a:rPr>
                <a:t>Cloud-first </a:t>
              </a:r>
              <a:br>
                <a:rPr kumimoji="0" lang="en-US" sz="1600" b="0" i="0" u="none" strike="noStrike" kern="0" cap="none" spc="0" normalizeH="0" baseline="0" noProof="0" dirty="0">
                  <a:ln>
                    <a:noFill/>
                  </a:ln>
                  <a:solidFill>
                    <a:srgbClr val="002050"/>
                  </a:solidFill>
                  <a:effectLst/>
                  <a:uLnTx/>
                  <a:uFillTx/>
                </a:rPr>
              </a:br>
              <a:r>
                <a:rPr kumimoji="0" lang="en-US" sz="1600" b="0" i="0" u="none" strike="noStrike" kern="0" cap="none" spc="0" normalizeH="0" baseline="0" noProof="0" dirty="0">
                  <a:ln>
                    <a:noFill/>
                  </a:ln>
                  <a:solidFill>
                    <a:srgbClr val="002050"/>
                  </a:solidFill>
                  <a:effectLst/>
                  <a:uLnTx/>
                  <a:uFillTx/>
                </a:rPr>
                <a:t>innovation: </a:t>
              </a:r>
              <a:br>
                <a:rPr kumimoji="0" lang="en-US" sz="1600" b="0" i="0" u="none" strike="noStrike" kern="0" cap="none" spc="0" normalizeH="0" baseline="0" noProof="0" dirty="0">
                  <a:ln>
                    <a:noFill/>
                  </a:ln>
                  <a:solidFill>
                    <a:srgbClr val="002050"/>
                  </a:solidFill>
                  <a:effectLst/>
                  <a:uLnTx/>
                  <a:uFillTx/>
                </a:rPr>
              </a:br>
              <a:r>
                <a:rPr kumimoji="0" lang="en-US" sz="1600" b="0" i="0" u="none" strike="noStrike" kern="0" cap="none" spc="0" normalizeH="0" baseline="0" noProof="0" dirty="0">
                  <a:ln>
                    <a:noFill/>
                  </a:ln>
                  <a:solidFill>
                    <a:srgbClr val="002050"/>
                  </a:solidFill>
                  <a:effectLst/>
                  <a:uLnTx/>
                  <a:uFillTx/>
                </a:rPr>
                <a:t>Infrastructure </a:t>
              </a:r>
              <a:br>
                <a:rPr kumimoji="0" lang="en-US" sz="1600" b="0" i="0" u="none" strike="noStrike" kern="0" cap="none" spc="0" normalizeH="0" baseline="0" noProof="0" dirty="0">
                  <a:ln>
                    <a:noFill/>
                  </a:ln>
                  <a:solidFill>
                    <a:srgbClr val="002050"/>
                  </a:solidFill>
                  <a:effectLst/>
                  <a:uLnTx/>
                  <a:uFillTx/>
                </a:rPr>
              </a:br>
              <a:r>
                <a:rPr kumimoji="0" lang="en-US" sz="1600" b="0" i="0" u="none" strike="noStrike" kern="0" cap="none" spc="0" normalizeH="0" baseline="0" noProof="0" dirty="0">
                  <a:ln>
                    <a:noFill/>
                  </a:ln>
                  <a:solidFill>
                    <a:srgbClr val="002050"/>
                  </a:solidFill>
                  <a:effectLst/>
                  <a:uLnTx/>
                  <a:uFillTx/>
                </a:rPr>
                <a:t>and application </a:t>
              </a:r>
              <a:br>
                <a:rPr kumimoji="0" lang="en-US" sz="1600" b="0" i="0" u="none" strike="noStrike" kern="0" cap="none" spc="0" normalizeH="0" baseline="0" noProof="0" dirty="0">
                  <a:ln>
                    <a:noFill/>
                  </a:ln>
                  <a:solidFill>
                    <a:srgbClr val="002050"/>
                  </a:solidFill>
                  <a:effectLst/>
                  <a:uLnTx/>
                  <a:uFillTx/>
                </a:rPr>
              </a:br>
              <a:r>
                <a:rPr kumimoji="0" lang="en-US" sz="1600" b="0" i="0" u="none" strike="noStrike" kern="0" cap="none" spc="0" normalizeH="0" baseline="0" noProof="0" dirty="0">
                  <a:ln>
                    <a:noFill/>
                  </a:ln>
                  <a:solidFill>
                    <a:srgbClr val="002050"/>
                  </a:solidFill>
                  <a:effectLst/>
                  <a:uLnTx/>
                  <a:uFillTx/>
                </a:rPr>
                <a:t>platform</a:t>
              </a:r>
            </a:p>
          </p:txBody>
        </p:sp>
      </p:grpSp>
      <p:sp>
        <p:nvSpPr>
          <p:cNvPr id="55" name="Rectangle 54"/>
          <p:cNvSpPr/>
          <p:nvPr/>
        </p:nvSpPr>
        <p:spPr bwMode="auto">
          <a:xfrm>
            <a:off x="0" y="0"/>
            <a:ext cx="12436475" cy="3741170"/>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56" name="Rectangle 55"/>
          <p:cNvSpPr/>
          <p:nvPr/>
        </p:nvSpPr>
        <p:spPr bwMode="auto">
          <a:xfrm>
            <a:off x="529524" y="1564554"/>
            <a:ext cx="2743200" cy="2064177"/>
          </a:xfrm>
          <a:prstGeom prst="rect">
            <a:avLst/>
          </a:prstGeom>
          <a:solidFill>
            <a:srgbClr val="FF8D0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rPr>
              <a:t>Windows Server 2008 R2</a:t>
            </a:r>
            <a:b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rPr>
            </a:br>
            <a:endPar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endParaRPr>
          </a:p>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rPr>
              <a:t>System Center 2007 R3</a:t>
            </a:r>
          </a:p>
        </p:txBody>
      </p:sp>
      <p:sp>
        <p:nvSpPr>
          <p:cNvPr id="57" name="Rectangle 56"/>
          <p:cNvSpPr/>
          <p:nvPr/>
        </p:nvSpPr>
        <p:spPr bwMode="auto">
          <a:xfrm>
            <a:off x="3333851" y="1564554"/>
            <a:ext cx="2834640" cy="2064177"/>
          </a:xfrm>
          <a:prstGeom prst="rect">
            <a:avLst/>
          </a:pr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rPr>
              <a:t>Windows Server 2012</a:t>
            </a:r>
          </a:p>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endParaRPr>
          </a:p>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rPr>
              <a:t>System Center 2012</a:t>
            </a:r>
          </a:p>
        </p:txBody>
      </p:sp>
      <p:sp>
        <p:nvSpPr>
          <p:cNvPr id="58" name="Rectangle 57"/>
          <p:cNvSpPr/>
          <p:nvPr/>
        </p:nvSpPr>
        <p:spPr bwMode="auto">
          <a:xfrm>
            <a:off x="6229618" y="1564554"/>
            <a:ext cx="2834640" cy="2064177"/>
          </a:xfrm>
          <a:prstGeom prst="rect">
            <a:avLst/>
          </a:prstGeom>
          <a:solidFill>
            <a:srgbClr val="00188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rPr>
              <a:t>Windows Server 2012 R2</a:t>
            </a:r>
          </a:p>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endParaRPr>
          </a:p>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rPr>
              <a:t>System Center 2012 R2</a:t>
            </a:r>
          </a:p>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endParaRPr>
          </a:p>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16814">
                      <a:srgbClr val="FFFFFF"/>
                    </a:gs>
                    <a:gs pos="46000">
                      <a:srgbClr val="FFFFFF"/>
                    </a:gs>
                  </a:gsLst>
                  <a:lin ang="5400000" scaled="0"/>
                </a:gradFill>
                <a:effectLst/>
                <a:uLnTx/>
                <a:uFillTx/>
                <a:ea typeface="+mn-ea"/>
                <a:cs typeface="+mn-cs"/>
              </a:rPr>
              <a:t>Microsoft Azure</a:t>
            </a:r>
          </a:p>
        </p:txBody>
      </p:sp>
      <p:sp>
        <p:nvSpPr>
          <p:cNvPr id="59" name="Rectangle 58"/>
          <p:cNvSpPr/>
          <p:nvPr/>
        </p:nvSpPr>
        <p:spPr bwMode="auto">
          <a:xfrm>
            <a:off x="9125385" y="1564554"/>
            <a:ext cx="2834640" cy="2064177"/>
          </a:xfrm>
          <a:prstGeom prst="rect">
            <a:avLst/>
          </a:prstGeom>
          <a:solidFill>
            <a:srgbClr val="00BCF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5">
                    <a:lumMod val="50000"/>
                  </a:schemeClr>
                </a:solidFill>
                <a:effectLst/>
                <a:uLnTx/>
                <a:uFillTx/>
                <a:ea typeface="+mn-ea"/>
                <a:cs typeface="+mn-cs"/>
              </a:rPr>
              <a:t>Windows Server 2016</a:t>
            </a:r>
          </a:p>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accent5">
                  <a:lumMod val="50000"/>
                </a:schemeClr>
              </a:solidFill>
              <a:effectLst/>
              <a:uLnTx/>
              <a:uFillTx/>
              <a:ea typeface="+mn-ea"/>
              <a:cs typeface="+mn-cs"/>
            </a:endParaRPr>
          </a:p>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5">
                    <a:lumMod val="50000"/>
                  </a:schemeClr>
                </a:solidFill>
                <a:effectLst/>
                <a:uLnTx/>
                <a:uFillTx/>
                <a:ea typeface="+mn-ea"/>
                <a:cs typeface="+mn-cs"/>
              </a:rPr>
              <a:t>System Center 2016</a:t>
            </a:r>
          </a:p>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chemeClr val="accent5">
                  <a:lumMod val="50000"/>
                </a:schemeClr>
              </a:solidFill>
              <a:effectLst/>
              <a:uLnTx/>
              <a:uFillTx/>
              <a:ea typeface="+mn-ea"/>
              <a:cs typeface="+mn-cs"/>
            </a:endParaRPr>
          </a:p>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accent5">
                    <a:lumMod val="50000"/>
                  </a:schemeClr>
                </a:solidFill>
                <a:effectLst/>
                <a:uLnTx/>
                <a:uFillTx/>
                <a:ea typeface="+mn-ea"/>
                <a:cs typeface="+mn-cs"/>
              </a:rPr>
              <a:t>Microsoft Azure</a:t>
            </a:r>
          </a:p>
        </p:txBody>
      </p:sp>
      <p:sp>
        <p:nvSpPr>
          <p:cNvPr id="60" name="Oval 59"/>
          <p:cNvSpPr/>
          <p:nvPr/>
        </p:nvSpPr>
        <p:spPr bwMode="auto">
          <a:xfrm flipV="1">
            <a:off x="4591406" y="3495011"/>
            <a:ext cx="379880" cy="379878"/>
          </a:xfrm>
          <a:prstGeom prst="ellipse">
            <a:avLst/>
          </a:prstGeom>
          <a:solidFill>
            <a:srgbClr val="0070C0"/>
          </a:solidFill>
          <a:ln w="5715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Oval 60"/>
          <p:cNvSpPr/>
          <p:nvPr/>
        </p:nvSpPr>
        <p:spPr bwMode="auto">
          <a:xfrm flipV="1">
            <a:off x="10353290" y="3495011"/>
            <a:ext cx="379880" cy="379878"/>
          </a:xfrm>
          <a:prstGeom prst="ellipse">
            <a:avLst/>
          </a:prstGeom>
          <a:solidFill>
            <a:srgbClr val="00BCF2"/>
          </a:solidFill>
          <a:ln w="5715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Oval 61"/>
          <p:cNvSpPr/>
          <p:nvPr/>
        </p:nvSpPr>
        <p:spPr bwMode="auto">
          <a:xfrm flipV="1">
            <a:off x="7459002" y="3495011"/>
            <a:ext cx="379880" cy="379878"/>
          </a:xfrm>
          <a:prstGeom prst="ellipse">
            <a:avLst/>
          </a:prstGeom>
          <a:solidFill>
            <a:srgbClr val="00188F"/>
          </a:solidFill>
          <a:ln w="5715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Oval 62"/>
          <p:cNvSpPr/>
          <p:nvPr/>
        </p:nvSpPr>
        <p:spPr bwMode="auto">
          <a:xfrm flipV="1">
            <a:off x="1711284" y="3495011"/>
            <a:ext cx="379880" cy="379878"/>
          </a:xfrm>
          <a:prstGeom prst="ellipse">
            <a:avLst/>
          </a:prstGeom>
          <a:solidFill>
            <a:srgbClr val="FF8D00"/>
          </a:solidFill>
          <a:ln w="57150" cap="flat" cmpd="sng" algn="ctr">
            <a:solidFill>
              <a:srgbClr val="FFFFFF"/>
            </a:solid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4" name="Rectangle 63"/>
          <p:cNvSpPr/>
          <p:nvPr/>
        </p:nvSpPr>
        <p:spPr bwMode="auto">
          <a:xfrm>
            <a:off x="0" y="0"/>
            <a:ext cx="12436475" cy="1564553"/>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65" name="Rectangle 64"/>
          <p:cNvSpPr/>
          <p:nvPr/>
        </p:nvSpPr>
        <p:spPr bwMode="auto">
          <a:xfrm>
            <a:off x="0" y="-1"/>
            <a:ext cx="529524" cy="6994525"/>
          </a:xfrm>
          <a:prstGeom prst="rect">
            <a:avLst/>
          </a:prstGeom>
          <a:solidFill>
            <a:srgbClr val="FFFFFF"/>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66" name="Rectangle 65"/>
          <p:cNvSpPr/>
          <p:nvPr/>
        </p:nvSpPr>
        <p:spPr>
          <a:xfrm>
            <a:off x="24714" y="1433224"/>
            <a:ext cx="9087932" cy="5561300"/>
          </a:xfrm>
          <a:prstGeom prst="rect">
            <a:avLst/>
          </a:prstGeom>
          <a:solidFill>
            <a:srgbClr val="FFFFFF">
              <a:alpha val="0"/>
            </a:srgbClr>
          </a:solidFill>
          <a:ln w="10795" cap="flat" cmpd="sng" algn="ctr">
            <a:noFill/>
            <a:prstDash val="solid"/>
          </a:ln>
          <a:effectLst/>
        </p:spPr>
        <p:txBody>
          <a:bodyPr rtlCol="0" anchor="ctr"/>
          <a:lstStyle/>
          <a:p>
            <a:pPr marL="0" marR="0" lvl="0" indent="0" algn="ctr" defTabSz="932688"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ea typeface="+mn-ea"/>
              <a:cs typeface="+mn-cs"/>
            </a:endParaRPr>
          </a:p>
        </p:txBody>
      </p:sp>
      <p:sp>
        <p:nvSpPr>
          <p:cNvPr id="2" name="Title 1"/>
          <p:cNvSpPr>
            <a:spLocks noGrp="1"/>
          </p:cNvSpPr>
          <p:nvPr>
            <p:ph type="title"/>
          </p:nvPr>
        </p:nvSpPr>
        <p:spPr>
          <a:xfrm>
            <a:off x="433903" y="294769"/>
            <a:ext cx="10726460" cy="1351952"/>
          </a:xfrm>
        </p:spPr>
        <p:txBody>
          <a:bodyPr/>
          <a:lstStyle/>
          <a:p>
            <a:r>
              <a:rPr lang="en-US" dirty="0">
                <a:solidFill>
                  <a:schemeClr val="tx1">
                    <a:lumMod val="75000"/>
                    <a:lumOff val="25000"/>
                  </a:schemeClr>
                </a:solidFill>
                <a:latin typeface="Segoe UI Semilight" panose="020B0402040204020203" pitchFamily="34" charset="0"/>
                <a:cs typeface="Segoe UI Semilight" panose="020B0402040204020203" pitchFamily="34" charset="0"/>
              </a:rPr>
              <a:t>Evolution</a:t>
            </a:r>
          </a:p>
        </p:txBody>
      </p:sp>
      <p:pic>
        <p:nvPicPr>
          <p:cNvPr id="27" name="Picture 2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9489150" y="3050514"/>
            <a:ext cx="6995160" cy="894134"/>
          </a:xfrm>
          <a:prstGeom prst="rect">
            <a:avLst/>
          </a:prstGeom>
        </p:spPr>
      </p:pic>
    </p:spTree>
    <p:extLst>
      <p:ext uri="{BB962C8B-B14F-4D97-AF65-F5344CB8AC3E}">
        <p14:creationId xmlns:p14="http://schemas.microsoft.com/office/powerpoint/2010/main" val="2041885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Trivia</a:t>
            </a:r>
          </a:p>
        </p:txBody>
      </p:sp>
      <p:graphicFrame>
        <p:nvGraphicFramePr>
          <p:cNvPr id="5" name="Diagram 4"/>
          <p:cNvGraphicFramePr/>
          <p:nvPr>
            <p:extLst>
              <p:ext uri="{D42A27DB-BD31-4B8C-83A1-F6EECF244321}">
                <p14:modId xmlns:p14="http://schemas.microsoft.com/office/powerpoint/2010/main" val="2483070310"/>
              </p:ext>
            </p:extLst>
          </p:nvPr>
        </p:nvGraphicFramePr>
        <p:xfrm>
          <a:off x="1417637" y="1209546"/>
          <a:ext cx="9677400" cy="53624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5966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F3CAB8F-2B16-4A8C-BB89-E585F17A59FD}"/>
                                            </p:graphicEl>
                                          </p:spTgt>
                                        </p:tgtEl>
                                        <p:attrNameLst>
                                          <p:attrName>style.visibility</p:attrName>
                                        </p:attrNameLst>
                                      </p:cBhvr>
                                      <p:to>
                                        <p:strVal val="visible"/>
                                      </p:to>
                                    </p:set>
                                    <p:animEffect transition="in" filter="fade">
                                      <p:cBhvr>
                                        <p:cTn id="7" dur="500"/>
                                        <p:tgtEl>
                                          <p:spTgt spid="5">
                                            <p:graphicEl>
                                              <a:dgm id="{4F3CAB8F-2B16-4A8C-BB89-E585F17A59F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C38DD80-F2BD-4728-9FED-18AAED14A213}"/>
                                            </p:graphicEl>
                                          </p:spTgt>
                                        </p:tgtEl>
                                        <p:attrNameLst>
                                          <p:attrName>style.visibility</p:attrName>
                                        </p:attrNameLst>
                                      </p:cBhvr>
                                      <p:to>
                                        <p:strVal val="visible"/>
                                      </p:to>
                                    </p:set>
                                    <p:animEffect transition="in" filter="fade">
                                      <p:cBhvr>
                                        <p:cTn id="12" dur="500"/>
                                        <p:tgtEl>
                                          <p:spTgt spid="5">
                                            <p:graphicEl>
                                              <a:dgm id="{EC38DD80-F2BD-4728-9FED-18AAED14A21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4B68764E-1CB3-45EB-AD83-A9A2AB7E3A69}"/>
                                            </p:graphicEl>
                                          </p:spTgt>
                                        </p:tgtEl>
                                        <p:attrNameLst>
                                          <p:attrName>style.visibility</p:attrName>
                                        </p:attrNameLst>
                                      </p:cBhvr>
                                      <p:to>
                                        <p:strVal val="visible"/>
                                      </p:to>
                                    </p:set>
                                    <p:animEffect transition="in" filter="fade">
                                      <p:cBhvr>
                                        <p:cTn id="17" dur="500"/>
                                        <p:tgtEl>
                                          <p:spTgt spid="5">
                                            <p:graphicEl>
                                              <a:dgm id="{4B68764E-1CB3-45EB-AD83-A9A2AB7E3A6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FAFA4A97-6FD0-45FF-8965-7603B3541052}"/>
                                            </p:graphicEl>
                                          </p:spTgt>
                                        </p:tgtEl>
                                        <p:attrNameLst>
                                          <p:attrName>style.visibility</p:attrName>
                                        </p:attrNameLst>
                                      </p:cBhvr>
                                      <p:to>
                                        <p:strVal val="visible"/>
                                      </p:to>
                                    </p:set>
                                    <p:animEffect transition="in" filter="fade">
                                      <p:cBhvr>
                                        <p:cTn id="22" dur="500"/>
                                        <p:tgtEl>
                                          <p:spTgt spid="5">
                                            <p:graphicEl>
                                              <a:dgm id="{FAFA4A97-6FD0-45FF-8965-7603B3541052}"/>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06BE5589-9E23-450D-945C-1F4945A6A7D8}"/>
                                            </p:graphicEl>
                                          </p:spTgt>
                                        </p:tgtEl>
                                        <p:attrNameLst>
                                          <p:attrName>style.visibility</p:attrName>
                                        </p:attrNameLst>
                                      </p:cBhvr>
                                      <p:to>
                                        <p:strVal val="visible"/>
                                      </p:to>
                                    </p:set>
                                    <p:animEffect transition="in" filter="fade">
                                      <p:cBhvr>
                                        <p:cTn id="27" dur="500"/>
                                        <p:tgtEl>
                                          <p:spTgt spid="5">
                                            <p:graphicEl>
                                              <a:dgm id="{06BE5589-9E23-450D-945C-1F4945A6A7D8}"/>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3C488B8D-02C2-4135-BF38-82B97B8004D6}"/>
                                            </p:graphicEl>
                                          </p:spTgt>
                                        </p:tgtEl>
                                        <p:attrNameLst>
                                          <p:attrName>style.visibility</p:attrName>
                                        </p:attrNameLst>
                                      </p:cBhvr>
                                      <p:to>
                                        <p:strVal val="visible"/>
                                      </p:to>
                                    </p:set>
                                    <p:animEffect transition="in" filter="fade">
                                      <p:cBhvr>
                                        <p:cTn id="32" dur="500"/>
                                        <p:tgtEl>
                                          <p:spTgt spid="5">
                                            <p:graphicEl>
                                              <a:dgm id="{3C488B8D-02C2-4135-BF38-82B97B8004D6}"/>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A8E3C0D8-917C-44FC-B502-F7610BD0D2A4}"/>
                                            </p:graphicEl>
                                          </p:spTgt>
                                        </p:tgtEl>
                                        <p:attrNameLst>
                                          <p:attrName>style.visibility</p:attrName>
                                        </p:attrNameLst>
                                      </p:cBhvr>
                                      <p:to>
                                        <p:strVal val="visible"/>
                                      </p:to>
                                    </p:set>
                                    <p:animEffect transition="in" filter="fade">
                                      <p:cBhvr>
                                        <p:cTn id="37" dur="500"/>
                                        <p:tgtEl>
                                          <p:spTgt spid="5">
                                            <p:graphicEl>
                                              <a:dgm id="{A8E3C0D8-917C-44FC-B502-F7610BD0D2A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F93230B0-D26F-44D9-86AD-B9C9A31B2ABB}"/>
                                            </p:graphicEl>
                                          </p:spTgt>
                                        </p:tgtEl>
                                        <p:attrNameLst>
                                          <p:attrName>style.visibility</p:attrName>
                                        </p:attrNameLst>
                                      </p:cBhvr>
                                      <p:to>
                                        <p:strVal val="visible"/>
                                      </p:to>
                                    </p:set>
                                    <p:animEffect transition="in" filter="fade">
                                      <p:cBhvr>
                                        <p:cTn id="42" dur="500"/>
                                        <p:tgtEl>
                                          <p:spTgt spid="5">
                                            <p:graphicEl>
                                              <a:dgm id="{F93230B0-D26F-44D9-86AD-B9C9A31B2A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556478" y="1718324"/>
            <a:ext cx="3756431" cy="984513"/>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28" tIns="91414" rIns="91388" bIns="146220" numCol="1" spcCol="0" rtlCol="0" fromWordArt="0" anchor="t" anchorCtr="0" forceAA="0" compatLnSpc="1">
            <a:prstTxWarp prst="textNoShape">
              <a:avLst/>
            </a:prstTxWarp>
            <a:noAutofit/>
          </a:bodyPr>
          <a:lstStyle/>
          <a:p>
            <a:pPr marL="0" marR="0" lvl="0" indent="0" algn="ctr" defTabSz="914049" eaLnBrk="1" fontAlgn="auto" latinLnBrk="0" hangingPunct="1">
              <a:lnSpc>
                <a:spcPct val="107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rPr>
              <a:t>Advanced multi-layer security</a:t>
            </a:r>
          </a:p>
          <a:p>
            <a:pPr marL="0" marR="0" lvl="0" indent="0" defTabSz="914049" eaLnBrk="1" fontAlgn="base" latinLnBrk="0" hangingPunct="1">
              <a:lnSpc>
                <a:spcPct val="90000"/>
              </a:lnSpc>
              <a:spcBef>
                <a:spcPct val="0"/>
              </a:spcBef>
              <a:spcAft>
                <a:spcPct val="0"/>
              </a:spcAft>
              <a:buClrTx/>
              <a:buSzTx/>
              <a:buFontTx/>
              <a:buNone/>
              <a:tabLst/>
              <a:defRPr/>
            </a:pPr>
            <a:endParaRPr kumimoji="0" lang="en-US" sz="400" b="0" i="0" u="none" strike="noStrike" kern="0" cap="none" spc="0" normalizeH="0" baseline="0" noProof="0" dirty="0">
              <a:ln>
                <a:noFill/>
              </a:ln>
              <a:solidFill>
                <a:schemeClr val="bg1"/>
              </a:solidFill>
              <a:effectLst/>
              <a:uLnTx/>
              <a:uFillTx/>
            </a:endParaRPr>
          </a:p>
          <a:p>
            <a:pPr marL="0" marR="0" lvl="0" indent="0" defTabSz="914049" eaLnBrk="1" fontAlgn="auto" latinLnBrk="0" hangingPunct="1">
              <a:lnSpc>
                <a:spcPct val="107000"/>
              </a:lnSpc>
              <a:spcBef>
                <a:spcPts val="612"/>
              </a:spcBef>
              <a:spcAft>
                <a:spcPts val="0"/>
              </a:spcAft>
              <a:buClrTx/>
              <a:buSzTx/>
              <a:buFontTx/>
              <a:buNone/>
              <a:tabLst/>
              <a:defRPr/>
            </a:pPr>
            <a:endParaRPr kumimoji="0" lang="en-US" sz="1498" b="0" i="0" u="none" strike="noStrike" kern="0" cap="none" spc="0" normalizeH="0" baseline="0" noProof="0" dirty="0">
              <a:ln>
                <a:noFill/>
              </a:ln>
              <a:solidFill>
                <a:srgbClr val="FFFFFF"/>
              </a:solidFill>
              <a:effectLst/>
              <a:uLnTx/>
              <a:uFillTx/>
              <a:cs typeface="Segoe UI Light" panose="020B0502040204020203" pitchFamily="34" charset="0"/>
            </a:endParaRPr>
          </a:p>
        </p:txBody>
      </p:sp>
      <p:sp>
        <p:nvSpPr>
          <p:cNvPr id="27" name="Rectangle 26"/>
          <p:cNvSpPr/>
          <p:nvPr/>
        </p:nvSpPr>
        <p:spPr bwMode="auto">
          <a:xfrm>
            <a:off x="4418506" y="1718324"/>
            <a:ext cx="3756431" cy="984513"/>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28" tIns="91414" rIns="91388" bIns="146220" numCol="1" spcCol="0" rtlCol="0" fromWordArt="0" anchor="t" anchorCtr="0" forceAA="0" compatLnSpc="1">
            <a:prstTxWarp prst="textNoShape">
              <a:avLst/>
            </a:prstTxWarp>
            <a:noAutofit/>
          </a:bodyPr>
          <a:lstStyle/>
          <a:p>
            <a:pPr marL="0" marR="0" lvl="0" indent="0" algn="ctr" defTabSz="914049" eaLnBrk="1" fontAlgn="auto" latinLnBrk="0" hangingPunct="1">
              <a:lnSpc>
                <a:spcPct val="107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ea typeface="Times New Roman" panose="02020603050405020304" pitchFamily="18" charset="0"/>
                <a:cs typeface="Times New Roman" panose="02020603050405020304" pitchFamily="18" charset="0"/>
              </a:rPr>
              <a:t>Azure-inspired, software-defined</a:t>
            </a:r>
          </a:p>
          <a:p>
            <a:pPr marL="0" marR="0" lvl="0" indent="0" defTabSz="914049" eaLnBrk="1" fontAlgn="base" latinLnBrk="0" hangingPunct="1">
              <a:lnSpc>
                <a:spcPct val="90000"/>
              </a:lnSpc>
              <a:spcBef>
                <a:spcPct val="0"/>
              </a:spcBef>
              <a:spcAft>
                <a:spcPct val="0"/>
              </a:spcAft>
              <a:buClrTx/>
              <a:buSzTx/>
              <a:buFontTx/>
              <a:buNone/>
              <a:tabLst/>
              <a:defRPr/>
            </a:pPr>
            <a:endParaRPr kumimoji="0" lang="en-US" sz="400" b="0" i="0" u="none" strike="noStrike" kern="0" cap="none" spc="0" normalizeH="0" baseline="0" noProof="0" dirty="0">
              <a:ln>
                <a:noFill/>
              </a:ln>
              <a:solidFill>
                <a:schemeClr val="bg1"/>
              </a:solidFill>
              <a:effectLst/>
              <a:uLnTx/>
              <a:uFillTx/>
            </a:endParaRPr>
          </a:p>
          <a:p>
            <a:pPr marL="168211" marR="0" lvl="0" indent="-168211" defTabSz="914049"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8" b="0" i="0" u="none" strike="noStrike" kern="0" cap="none" spc="0" normalizeH="0" baseline="0" noProof="0" dirty="0">
              <a:ln>
                <a:noFill/>
              </a:ln>
              <a:solidFill>
                <a:srgbClr val="FFFFFF"/>
              </a:solidFill>
              <a:effectLst/>
              <a:uLnTx/>
              <a:uFillTx/>
              <a:cs typeface="Segoe UI Light" panose="020B0502040204020203" pitchFamily="34" charset="0"/>
            </a:endParaRPr>
          </a:p>
          <a:p>
            <a:pPr marL="288813" marR="0" lvl="0" indent="-171384" defTabSz="914049"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8" b="0" i="0" u="none" strike="noStrike" kern="0" cap="none" spc="0" normalizeH="0" baseline="0" noProof="0" dirty="0">
              <a:ln>
                <a:noFill/>
              </a:ln>
              <a:solidFill>
                <a:srgbClr val="FFFFFF"/>
              </a:solidFill>
              <a:effectLst/>
              <a:uLnTx/>
              <a:uFillTx/>
              <a:cs typeface="Segoe UI Light" panose="020B0502040204020203" pitchFamily="34" charset="0"/>
            </a:endParaRPr>
          </a:p>
          <a:p>
            <a:pPr marL="0" marR="0" lvl="0" indent="0" defTabSz="914049"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sp>
        <p:nvSpPr>
          <p:cNvPr id="29" name="Rectangle 28"/>
          <p:cNvSpPr/>
          <p:nvPr/>
        </p:nvSpPr>
        <p:spPr bwMode="auto">
          <a:xfrm>
            <a:off x="8280533" y="1718324"/>
            <a:ext cx="3756431" cy="984513"/>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28" tIns="91414" rIns="91388" bIns="146220" numCol="1" spcCol="0" rtlCol="0" fromWordArt="0" anchor="t" anchorCtr="0" forceAA="0" compatLnSpc="1">
            <a:prstTxWarp prst="textNoShape">
              <a:avLst/>
            </a:prstTxWarp>
            <a:noAutofit/>
          </a:bodyPr>
          <a:lstStyle/>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rPr>
              <a:t>Cloud-ready </a:t>
            </a:r>
          </a:p>
          <a:p>
            <a:pPr marL="0" marR="0" lvl="0" indent="0" algn="ctr" defTabSz="914049"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chemeClr val="bg1"/>
                </a:solidFill>
                <a:effectLst/>
                <a:uLnTx/>
                <a:uFillTx/>
              </a:rPr>
              <a:t>application platform</a:t>
            </a:r>
          </a:p>
          <a:p>
            <a:pPr marL="0" marR="0" lvl="0" indent="0" defTabSz="914049" eaLnBrk="1" fontAlgn="auto" latinLnBrk="0" hangingPunct="1">
              <a:lnSpc>
                <a:spcPts val="1398"/>
              </a:lnSpc>
              <a:spcBef>
                <a:spcPts val="612"/>
              </a:spcBef>
              <a:spcAft>
                <a:spcPts val="0"/>
              </a:spcAft>
              <a:buClrTx/>
              <a:buSzTx/>
              <a:buFontTx/>
              <a:buNone/>
              <a:tabLst/>
              <a:defRPr/>
            </a:pPr>
            <a:endParaRPr kumimoji="0" lang="en-US" sz="2400" b="1" i="0" u="none" strike="noStrike" kern="0" cap="none" spc="0" normalizeH="0" baseline="0" noProof="0" dirty="0">
              <a:ln>
                <a:noFill/>
              </a:ln>
              <a:solidFill>
                <a:schemeClr val="bg1"/>
              </a:solidFill>
              <a:effectLst/>
              <a:uLnTx/>
              <a:uFillTx/>
            </a:endParaRPr>
          </a:p>
          <a:p>
            <a:pPr marL="0" marR="0" lvl="0" indent="0" defTabSz="914049" eaLnBrk="1" fontAlgn="auto" latinLnBrk="0" hangingPunct="1">
              <a:lnSpc>
                <a:spcPts val="1398"/>
              </a:lnSpc>
              <a:spcBef>
                <a:spcPts val="612"/>
              </a:spcBef>
              <a:spcAft>
                <a:spcPts val="0"/>
              </a:spcAft>
              <a:buClrTx/>
              <a:buSzTx/>
              <a:buFontTx/>
              <a:buNone/>
              <a:tabLst/>
              <a:defRPr/>
            </a:pPr>
            <a:endParaRPr kumimoji="0" lang="en-US" sz="1498" b="0" i="0" u="none" strike="noStrike" kern="0" cap="none" spc="0" normalizeH="0" baseline="0" noProof="0" dirty="0">
              <a:ln>
                <a:noFill/>
              </a:ln>
              <a:solidFill>
                <a:srgbClr val="FFFFFF"/>
              </a:solidFill>
              <a:effectLst/>
              <a:uLnTx/>
              <a:uFillTx/>
              <a:cs typeface="Segoe UI Light" panose="020B0502040204020203" pitchFamily="34" charset="0"/>
            </a:endParaRPr>
          </a:p>
          <a:p>
            <a:pPr marL="168211" marR="0" lvl="0" indent="-168211" defTabSz="914049"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8" b="0" i="0" u="none" strike="noStrike" kern="0" cap="none" spc="0" normalizeH="0" baseline="0" noProof="0" dirty="0">
              <a:ln>
                <a:noFill/>
              </a:ln>
              <a:solidFill>
                <a:srgbClr val="FFFFFF"/>
              </a:solidFill>
              <a:effectLst/>
              <a:uLnTx/>
              <a:uFillTx/>
              <a:cs typeface="Segoe UI Light" panose="020B0502040204020203" pitchFamily="34" charset="0"/>
            </a:endParaRPr>
          </a:p>
          <a:p>
            <a:pPr marL="288813" marR="0" lvl="0" indent="-171384" defTabSz="914049"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398" b="0" i="0" u="none" strike="noStrike" kern="0" cap="none" spc="0" normalizeH="0" baseline="0" noProof="0" dirty="0">
              <a:ln>
                <a:noFill/>
              </a:ln>
              <a:solidFill>
                <a:srgbClr val="FFFFFF"/>
              </a:solidFill>
              <a:effectLst/>
              <a:uLnTx/>
              <a:uFillTx/>
              <a:cs typeface="Segoe UI Light" panose="020B0502040204020203" pitchFamily="34" charset="0"/>
            </a:endParaRPr>
          </a:p>
          <a:p>
            <a:pPr marL="0" marR="0" lvl="0" indent="0" defTabSz="914049"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p:txBody>
      </p:sp>
      <p:sp>
        <p:nvSpPr>
          <p:cNvPr id="26" name="Rectangle 25"/>
          <p:cNvSpPr/>
          <p:nvPr/>
        </p:nvSpPr>
        <p:spPr bwMode="auto">
          <a:xfrm>
            <a:off x="556479" y="2871186"/>
            <a:ext cx="3756430" cy="262724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28" tIns="0" rIns="91388" bIns="146220" numCol="1" spcCol="0" rtlCol="0" fromWordArt="0" anchor="ctr" anchorCtr="0" forceAA="0" compatLnSpc="1">
            <a:prstTxWarp prst="textNoShape">
              <a:avLst/>
            </a:prstTxWarp>
            <a:noAutofit/>
          </a:bodyPr>
          <a:lstStyle/>
          <a:p>
            <a:pPr marL="0" marR="0" lvl="0" indent="0" algn="ctr" defTabSz="914049" eaLnBrk="1" fontAlgn="auto" latinLnBrk="0" hangingPunct="1">
              <a:lnSpc>
                <a:spcPct val="150000"/>
              </a:lnSpc>
              <a:spcBef>
                <a:spcPts val="612"/>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cs typeface="Segoe UI Light" panose="020B0502040204020203" pitchFamily="34" charset="0"/>
              </a:rPr>
              <a:t>Privileged identity protection</a:t>
            </a:r>
          </a:p>
          <a:p>
            <a:pPr marL="0" marR="0" lvl="0" indent="0" algn="ctr" defTabSz="914049" eaLnBrk="1" fontAlgn="auto" latinLnBrk="0" hangingPunct="1">
              <a:lnSpc>
                <a:spcPct val="150000"/>
              </a:lnSpc>
              <a:spcBef>
                <a:spcPts val="612"/>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cs typeface="Segoe UI Light" panose="020B0502040204020203" pitchFamily="34" charset="0"/>
              </a:rPr>
              <a:t>Secure virtualization platform</a:t>
            </a:r>
          </a:p>
          <a:p>
            <a:pPr marL="0" marR="0" lvl="0" indent="0" algn="ctr" defTabSz="914049" eaLnBrk="1" fontAlgn="auto" latinLnBrk="0" hangingPunct="1">
              <a:lnSpc>
                <a:spcPct val="150000"/>
              </a:lnSpc>
              <a:spcBef>
                <a:spcPts val="612"/>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cs typeface="Segoe UI Light" panose="020B0502040204020203" pitchFamily="34" charset="0"/>
              </a:rPr>
              <a:t>Breach resistance</a:t>
            </a:r>
          </a:p>
        </p:txBody>
      </p:sp>
      <p:sp>
        <p:nvSpPr>
          <p:cNvPr id="28" name="Rectangle 27"/>
          <p:cNvSpPr/>
          <p:nvPr/>
        </p:nvSpPr>
        <p:spPr bwMode="auto">
          <a:xfrm>
            <a:off x="4418507" y="2871186"/>
            <a:ext cx="3756430" cy="2627246"/>
          </a:xfrm>
          <a:prstGeom prst="rect">
            <a:avLst/>
          </a:prstGeom>
          <a:solidFill>
            <a:srgbClr val="4472C4"/>
          </a:solidFill>
          <a:ln w="9525" cap="flat" cmpd="sng" algn="ctr">
            <a:noFill/>
            <a:prstDash val="solid"/>
            <a:headEnd type="none" w="med" len="med"/>
            <a:tailEnd type="none" w="med" len="med"/>
          </a:ln>
          <a:effectLst/>
        </p:spPr>
        <p:txBody>
          <a:bodyPr rot="0" spcFirstLastPara="0" vertOverflow="overflow" horzOverflow="overflow" vert="horz" wrap="square" lIns="182828" tIns="0" rIns="91388" bIns="146220" numCol="1" spcCol="0" rtlCol="0" fromWordArt="0" anchor="ctr" anchorCtr="0" forceAA="0" compatLnSpc="1">
            <a:prstTxWarp prst="textNoShape">
              <a:avLst/>
            </a:prstTxWarp>
            <a:noAutofit/>
          </a:bodyPr>
          <a:lstStyle/>
          <a:p>
            <a:pPr marL="0" marR="0" lvl="0" indent="0" algn="ctr" defTabSz="914049" eaLnBrk="1" fontAlgn="auto" latinLnBrk="0" hangingPunct="1">
              <a:lnSpc>
                <a:spcPct val="150000"/>
              </a:lnSpc>
              <a:spcBef>
                <a:spcPts val="612"/>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cs typeface="Segoe UI Light" panose="020B0502040204020203" pitchFamily="34" charset="0"/>
              </a:rPr>
              <a:t>Built-in compute, storage and network virtualization</a:t>
            </a:r>
          </a:p>
          <a:p>
            <a:pPr marL="0" marR="0" lvl="0" indent="0" algn="ctr" defTabSz="914049" eaLnBrk="1" fontAlgn="auto" latinLnBrk="0" hangingPunct="1">
              <a:lnSpc>
                <a:spcPct val="150000"/>
              </a:lnSpc>
              <a:spcBef>
                <a:spcPts val="612"/>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cs typeface="Segoe UI Light" panose="020B0502040204020203" pitchFamily="34" charset="0"/>
              </a:rPr>
              <a:t>Hyper-Converged to Hyper-Scale</a:t>
            </a:r>
          </a:p>
        </p:txBody>
      </p:sp>
      <p:sp>
        <p:nvSpPr>
          <p:cNvPr id="30" name="Rectangle 29"/>
          <p:cNvSpPr/>
          <p:nvPr/>
        </p:nvSpPr>
        <p:spPr bwMode="auto">
          <a:xfrm>
            <a:off x="8280533" y="2871185"/>
            <a:ext cx="3756430" cy="2627245"/>
          </a:xfrm>
          <a:prstGeom prst="rect">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28" tIns="0" rIns="91388" bIns="146220" numCol="1" spcCol="0" rtlCol="0" fromWordArt="0" anchor="ctr" anchorCtr="0" forceAA="0" compatLnSpc="1">
            <a:prstTxWarp prst="textNoShape">
              <a:avLst/>
            </a:prstTxWarp>
            <a:noAutofit/>
          </a:bodyPr>
          <a:lstStyle/>
          <a:p>
            <a:pPr marL="0" marR="0" lvl="0" indent="0" algn="ctr" defTabSz="914049" eaLnBrk="1" fontAlgn="auto" latinLnBrk="0" hangingPunct="1">
              <a:lnSpc>
                <a:spcPct val="150000"/>
              </a:lnSpc>
              <a:spcBef>
                <a:spcPts val="612"/>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cs typeface="Segoe UI Light" panose="020B0502040204020203" pitchFamily="34" charset="0"/>
              </a:rPr>
              <a:t>Traditional &amp; cloud-native apps</a:t>
            </a:r>
          </a:p>
          <a:p>
            <a:pPr marL="0" marR="0" lvl="0" indent="0" algn="ctr" defTabSz="914049" eaLnBrk="1" fontAlgn="auto" latinLnBrk="0" hangingPunct="1">
              <a:lnSpc>
                <a:spcPct val="150000"/>
              </a:lnSpc>
              <a:spcBef>
                <a:spcPts val="612"/>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cs typeface="Segoe UI Light" panose="020B0502040204020203" pitchFamily="34" charset="0"/>
              </a:rPr>
              <a:t>Containers &amp; microservices</a:t>
            </a:r>
          </a:p>
          <a:p>
            <a:pPr marL="0" marR="0" lvl="0" indent="0" algn="ctr" defTabSz="914049" eaLnBrk="1" fontAlgn="auto" latinLnBrk="0" hangingPunct="1">
              <a:lnSpc>
                <a:spcPct val="150000"/>
              </a:lnSpc>
              <a:spcBef>
                <a:spcPts val="612"/>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cs typeface="Segoe UI Light" panose="020B0502040204020203" pitchFamily="34" charset="0"/>
              </a:rPr>
              <a:t>Azure Hybrid Use Benefit</a:t>
            </a:r>
          </a:p>
        </p:txBody>
      </p:sp>
      <p:sp>
        <p:nvSpPr>
          <p:cNvPr id="10" name="Title 1"/>
          <p:cNvSpPr txBox="1">
            <a:spLocks/>
          </p:cNvSpPr>
          <p:nvPr/>
        </p:nvSpPr>
        <p:spPr>
          <a:xfrm>
            <a:off x="427039" y="44767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chemeClr val="tx1">
                    <a:lumMod val="75000"/>
                  </a:schemeClr>
                </a:solidFill>
                <a:effectLst/>
                <a:uLnTx/>
                <a:uFillTx/>
                <a:latin typeface="Segoe UI Light"/>
                <a:ea typeface="+mn-ea"/>
                <a:cs typeface="Segoe UI" pitchFamily="34" charset="0"/>
              </a:rPr>
              <a:t>The Cloud Connection</a:t>
            </a:r>
          </a:p>
        </p:txBody>
      </p:sp>
      <p:sp>
        <p:nvSpPr>
          <p:cNvPr id="5" name="Content Placeholder 4"/>
          <p:cNvSpPr>
            <a:spLocks noGrp="1"/>
          </p:cNvSpPr>
          <p:nvPr>
            <p:ph idx="4294967295"/>
          </p:nvPr>
        </p:nvSpPr>
        <p:spPr>
          <a:xfrm>
            <a:off x="427039" y="1145969"/>
            <a:ext cx="11757044" cy="5508831"/>
          </a:xfrm>
          <a:solidFill>
            <a:srgbClr val="FFFFFF">
              <a:alpha val="87843"/>
            </a:srgbClr>
          </a:solidFill>
        </p:spPr>
        <p:txBody>
          <a:bodyPr vert="horz" wrap="square" lIns="149217" tIns="0" rIns="149217" bIns="93260" rtlCol="0" anchor="ctr">
            <a:noAutofit/>
          </a:bodyPr>
          <a:lstStyle/>
          <a:p>
            <a:pPr marL="0" indent="0">
              <a:buNone/>
            </a:pPr>
            <a:r>
              <a:rPr lang="EN-US" dirty="0">
                <a:solidFill>
                  <a:srgbClr val="505050"/>
                </a:solidFill>
                <a:latin typeface="Segoe UI Semilight" panose="020B0402040204020203" pitchFamily="34" charset="0"/>
                <a:cs typeface="Segoe UI Semilight" panose="020B0402040204020203" pitchFamily="34" charset="0"/>
              </a:rPr>
              <a:t>Windows Server 2016</a:t>
            </a:r>
            <a:br>
              <a:rPr lang="EN-US" dirty="0">
                <a:solidFill>
                  <a:srgbClr val="505050"/>
                </a:solidFill>
                <a:latin typeface="Segoe UI Semilight" panose="020B0402040204020203" pitchFamily="34" charset="0"/>
                <a:cs typeface="Segoe UI Semilight" panose="020B0402040204020203" pitchFamily="34" charset="0"/>
              </a:rPr>
            </a:br>
            <a:r>
              <a:rPr lang="en-US" sz="2448" dirty="0">
                <a:solidFill>
                  <a:srgbClr val="505050"/>
                </a:solidFill>
                <a:latin typeface="Segoe UI Semilight" panose="020B0402040204020203" pitchFamily="34" charset="0"/>
                <a:cs typeface="Segoe UI Semilight" panose="020B0402040204020203" pitchFamily="34" charset="0"/>
              </a:rPr>
              <a:t>T</a:t>
            </a:r>
            <a:r>
              <a:rPr lang="EN-US" sz="2448" dirty="0">
                <a:solidFill>
                  <a:srgbClr val="505050"/>
                </a:solidFill>
                <a:latin typeface="Segoe UI Semilight" panose="020B0402040204020203" pitchFamily="34" charset="0"/>
                <a:cs typeface="Segoe UI Semilight" panose="020B0402040204020203" pitchFamily="34" charset="0"/>
              </a:rPr>
              <a:t>he operating system</a:t>
            </a:r>
            <a:r>
              <a:rPr lang="en-US" sz="2448" dirty="0">
                <a:solidFill>
                  <a:srgbClr val="505050"/>
                </a:solidFill>
                <a:latin typeface="Segoe UI Semilight" panose="020B0402040204020203" pitchFamily="34" charset="0"/>
                <a:cs typeface="Segoe UI Semilight" panose="020B0402040204020203" pitchFamily="34" charset="0"/>
              </a:rPr>
              <a:t> that powers Azure &amp; your business</a:t>
            </a:r>
          </a:p>
        </p:txBody>
      </p:sp>
    </p:spTree>
    <p:extLst>
      <p:ext uri="{BB962C8B-B14F-4D97-AF65-F5344CB8AC3E}">
        <p14:creationId xmlns:p14="http://schemas.microsoft.com/office/powerpoint/2010/main" val="391842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bg/>
                                          </p:spTgt>
                                        </p:tgtEl>
                                        <p:attrNameLst>
                                          <p:attrName>style.visibility</p:attrName>
                                        </p:attrNameLst>
                                      </p:cBhvr>
                                      <p:to>
                                        <p:strVal val="visible"/>
                                      </p:to>
                                    </p:set>
                                    <p:animEffect transition="in" filter="fade">
                                      <p:cBhvr>
                                        <p:cTn id="31" dur="500"/>
                                        <p:tgtEl>
                                          <p:spTgt spid="5">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0" end="0"/>
                                            </p:txEl>
                                          </p:spTgt>
                                        </p:tgtEl>
                                        <p:attrNameLst>
                                          <p:attrName>style.visibility</p:attrName>
                                        </p:attrNameLst>
                                      </p:cBhvr>
                                      <p:to>
                                        <p:strVal val="visible"/>
                                      </p:to>
                                    </p:set>
                                    <p:animEffect transition="in" filter="fade">
                                      <p:cBhvr>
                                        <p:cTn id="34"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26" grpId="0" animBg="1"/>
      <p:bldP spid="28" grpId="0" animBg="1"/>
      <p:bldP spid="30" grpId="0" animBg="1"/>
      <p:bldP spid="5" grpId="0" uiExpand="1" build="p"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882" y="1"/>
            <a:ext cx="12434711" cy="6994524"/>
          </a:xfrm>
          <a:prstGeom prst="rect">
            <a:avLst/>
          </a:prstGeom>
        </p:spPr>
      </p:pic>
      <p:sp>
        <p:nvSpPr>
          <p:cNvPr id="3" name="TextBox 2"/>
          <p:cNvSpPr txBox="1"/>
          <p:nvPr/>
        </p:nvSpPr>
        <p:spPr>
          <a:xfrm>
            <a:off x="65217" y="144462"/>
            <a:ext cx="12172820" cy="523220"/>
          </a:xfrm>
          <a:prstGeom prst="rect">
            <a:avLst/>
          </a:prstGeom>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a:t>“Hardware is already becoming a commodity. Soon, it will no longer matter.”</a:t>
            </a:r>
          </a:p>
        </p:txBody>
      </p:sp>
    </p:spTree>
    <p:extLst>
      <p:ext uri="{BB962C8B-B14F-4D97-AF65-F5344CB8AC3E}">
        <p14:creationId xmlns:p14="http://schemas.microsoft.com/office/powerpoint/2010/main" val="9315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1000"/>
                    </a14:imgEffect>
                  </a14:imgLayer>
                </a14:imgProps>
              </a:ext>
            </a:extLst>
          </a:blip>
          <a:srcRect/>
          <a:stretch>
            <a:fillRect l="-1000" r="-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bg1"/>
                </a:solidFill>
              </a:rPr>
              <a:t>GUI</a:t>
            </a:r>
          </a:p>
        </p:txBody>
      </p:sp>
      <p:sp>
        <p:nvSpPr>
          <p:cNvPr id="3" name="Content Placeholder 2"/>
          <p:cNvSpPr>
            <a:spLocks noGrp="1"/>
          </p:cNvSpPr>
          <p:nvPr>
            <p:ph idx="1"/>
          </p:nvPr>
        </p:nvSpPr>
        <p:spPr>
          <a:xfrm>
            <a:off x="655637" y="1243011"/>
            <a:ext cx="11125200" cy="4267200"/>
          </a:xfrm>
        </p:spPr>
        <p:txBody>
          <a:bodyPr>
            <a:noAutofit/>
          </a:bodyPr>
          <a:lstStyle/>
          <a:p>
            <a:r>
              <a:rPr lang="en-US" sz="3600" dirty="0">
                <a:solidFill>
                  <a:schemeClr val="bg1"/>
                </a:solidFill>
              </a:rPr>
              <a:t>Full GUI is optional and not the default install</a:t>
            </a:r>
          </a:p>
          <a:p>
            <a:r>
              <a:rPr lang="en-US" sz="3600" dirty="0">
                <a:solidFill>
                  <a:schemeClr val="bg1"/>
                </a:solidFill>
              </a:rPr>
              <a:t>Look &amp; Feel of GUI install is </a:t>
            </a:r>
            <a:r>
              <a:rPr lang="en-US" sz="3600" i="1" dirty="0">
                <a:solidFill>
                  <a:schemeClr val="bg1"/>
                </a:solidFill>
              </a:rPr>
              <a:t>almost</a:t>
            </a:r>
            <a:r>
              <a:rPr lang="en-US" sz="3600" dirty="0">
                <a:solidFill>
                  <a:schemeClr val="bg1"/>
                </a:solidFill>
              </a:rPr>
              <a:t> the same as Win 10 </a:t>
            </a:r>
            <a:r>
              <a:rPr lang="en-US" sz="3600" i="1" dirty="0">
                <a:solidFill>
                  <a:schemeClr val="bg1"/>
                </a:solidFill>
              </a:rPr>
              <a:t>(Desktop Experience)</a:t>
            </a:r>
          </a:p>
          <a:p>
            <a:r>
              <a:rPr lang="en-US" sz="3600" dirty="0" err="1">
                <a:solidFill>
                  <a:schemeClr val="bg1"/>
                </a:solidFill>
              </a:rPr>
              <a:t>ServerCore</a:t>
            </a:r>
            <a:r>
              <a:rPr lang="en-US" sz="3600" dirty="0">
                <a:solidFill>
                  <a:schemeClr val="bg1"/>
                </a:solidFill>
              </a:rPr>
              <a:t> is minimal GUI</a:t>
            </a:r>
          </a:p>
          <a:p>
            <a:r>
              <a:rPr lang="en-US" sz="3600" dirty="0" err="1">
                <a:solidFill>
                  <a:schemeClr val="bg1"/>
                </a:solidFill>
              </a:rPr>
              <a:t>NanoServer</a:t>
            </a:r>
            <a:r>
              <a:rPr lang="en-US" sz="3600" dirty="0">
                <a:solidFill>
                  <a:schemeClr val="bg1"/>
                </a:solidFill>
              </a:rPr>
              <a:t> has no GUI</a:t>
            </a:r>
          </a:p>
          <a:p>
            <a:r>
              <a:rPr lang="en-US" sz="3600" dirty="0">
                <a:solidFill>
                  <a:schemeClr val="bg1"/>
                </a:solidFill>
              </a:rPr>
              <a:t>GUI = nice &amp; easy but…</a:t>
            </a:r>
          </a:p>
          <a:p>
            <a:r>
              <a:rPr lang="en-US" sz="3600" dirty="0">
                <a:solidFill>
                  <a:schemeClr val="bg1"/>
                </a:solidFill>
              </a:rPr>
              <a:t>GUI = 60%+ larger attack surface, 40%+ more patches</a:t>
            </a:r>
          </a:p>
        </p:txBody>
      </p:sp>
    </p:spTree>
    <p:extLst>
      <p:ext uri="{BB962C8B-B14F-4D97-AF65-F5344CB8AC3E}">
        <p14:creationId xmlns:p14="http://schemas.microsoft.com/office/powerpoint/2010/main" val="3153269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39870053"/>
              </p:ext>
            </p:extLst>
          </p:nvPr>
        </p:nvGraphicFramePr>
        <p:xfrm>
          <a:off x="1297445" y="1058862"/>
          <a:ext cx="9841583"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1"/>
          <p:cNvSpPr txBox="1">
            <a:spLocks/>
          </p:cNvSpPr>
          <p:nvPr/>
        </p:nvSpPr>
        <p:spPr>
          <a:xfrm>
            <a:off x="-1325563" y="0"/>
            <a:ext cx="7162800" cy="730215"/>
          </a:xfrm>
          <a:prstGeom prst="rect">
            <a:avLst/>
          </a:prstGeom>
        </p:spPr>
        <p:txBody>
          <a:bodyPr/>
          <a:lstStyle>
            <a:lvl1pPr algn="ctr" defTabSz="914400" rtl="0" eaLnBrk="1" latinLnBrk="0" hangingPunct="1">
              <a:spcBef>
                <a:spcPct val="0"/>
              </a:spcBef>
              <a:buNone/>
              <a:defRPr sz="3200" kern="1200">
                <a:solidFill>
                  <a:schemeClr val="tx1">
                    <a:lumMod val="50000"/>
                    <a:lumOff val="50000"/>
                  </a:schemeClr>
                </a:solidFill>
                <a:latin typeface="Arial" panose="020B0604020202020204" pitchFamily="34" charset="0"/>
                <a:ea typeface="+mj-ea"/>
                <a:cs typeface="Arial" panose="020B0604020202020204" pitchFamily="34" charset="0"/>
              </a:defRPr>
            </a:lvl1pPr>
          </a:lstStyle>
          <a:p>
            <a:r>
              <a:rPr lang="en-US" sz="3600" dirty="0">
                <a:solidFill>
                  <a:schemeClr val="tx1"/>
                </a:solidFill>
                <a:latin typeface="+mj-lt"/>
              </a:rPr>
              <a:t>Server 2016 Licensing</a:t>
            </a:r>
          </a:p>
        </p:txBody>
      </p:sp>
    </p:spTree>
    <p:extLst>
      <p:ext uri="{BB962C8B-B14F-4D97-AF65-F5344CB8AC3E}">
        <p14:creationId xmlns:p14="http://schemas.microsoft.com/office/powerpoint/2010/main" val="1375065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A29CF0CF-E259-421F-93D4-C3482BC0CF6F}"/>
                                            </p:graphicEl>
                                          </p:spTgt>
                                        </p:tgtEl>
                                        <p:attrNameLst>
                                          <p:attrName>style.visibility</p:attrName>
                                        </p:attrNameLst>
                                      </p:cBhvr>
                                      <p:to>
                                        <p:strVal val="visible"/>
                                      </p:to>
                                    </p:set>
                                    <p:animEffect transition="in" filter="fade">
                                      <p:cBhvr>
                                        <p:cTn id="7" dur="500"/>
                                        <p:tgtEl>
                                          <p:spTgt spid="4">
                                            <p:graphicEl>
                                              <a:dgm id="{A29CF0CF-E259-421F-93D4-C3482BC0CF6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3FE79806-BAB1-400D-9C4E-31E1809E6D8A}"/>
                                            </p:graphicEl>
                                          </p:spTgt>
                                        </p:tgtEl>
                                        <p:attrNameLst>
                                          <p:attrName>style.visibility</p:attrName>
                                        </p:attrNameLst>
                                      </p:cBhvr>
                                      <p:to>
                                        <p:strVal val="visible"/>
                                      </p:to>
                                    </p:set>
                                    <p:animEffect transition="in" filter="fade">
                                      <p:cBhvr>
                                        <p:cTn id="12" dur="500"/>
                                        <p:tgtEl>
                                          <p:spTgt spid="4">
                                            <p:graphicEl>
                                              <a:dgm id="{3FE79806-BAB1-400D-9C4E-31E1809E6D8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7F72F2B4-CBE7-486E-9173-BA0543CD4E4E}"/>
                                            </p:graphicEl>
                                          </p:spTgt>
                                        </p:tgtEl>
                                        <p:attrNameLst>
                                          <p:attrName>style.visibility</p:attrName>
                                        </p:attrNameLst>
                                      </p:cBhvr>
                                      <p:to>
                                        <p:strVal val="visible"/>
                                      </p:to>
                                    </p:set>
                                    <p:animEffect transition="in" filter="fade">
                                      <p:cBhvr>
                                        <p:cTn id="17" dur="500"/>
                                        <p:tgtEl>
                                          <p:spTgt spid="4">
                                            <p:graphicEl>
                                              <a:dgm id="{7F72F2B4-CBE7-486E-9173-BA0543CD4E4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C577FBFF-08ED-48F6-9DC3-BFE2704DD496}"/>
                                            </p:graphicEl>
                                          </p:spTgt>
                                        </p:tgtEl>
                                        <p:attrNameLst>
                                          <p:attrName>style.visibility</p:attrName>
                                        </p:attrNameLst>
                                      </p:cBhvr>
                                      <p:to>
                                        <p:strVal val="visible"/>
                                      </p:to>
                                    </p:set>
                                    <p:animEffect transition="in" filter="fade">
                                      <p:cBhvr>
                                        <p:cTn id="22" dur="500"/>
                                        <p:tgtEl>
                                          <p:spTgt spid="4">
                                            <p:graphicEl>
                                              <a:dgm id="{C577FBFF-08ED-48F6-9DC3-BFE2704DD496}"/>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544A41E6-2D7B-4717-9D2A-99AF269B191C}"/>
                                            </p:graphicEl>
                                          </p:spTgt>
                                        </p:tgtEl>
                                        <p:attrNameLst>
                                          <p:attrName>style.visibility</p:attrName>
                                        </p:attrNameLst>
                                      </p:cBhvr>
                                      <p:to>
                                        <p:strVal val="visible"/>
                                      </p:to>
                                    </p:set>
                                    <p:animEffect transition="in" filter="fade">
                                      <p:cBhvr>
                                        <p:cTn id="27" dur="500"/>
                                        <p:tgtEl>
                                          <p:spTgt spid="4">
                                            <p:graphicEl>
                                              <a:dgm id="{544A41E6-2D7B-4717-9D2A-99AF269B191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10.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1.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2.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3.xml><?xml version="1.0" encoding="utf-8"?>
<a:theme xmlns:a="http://schemas.openxmlformats.org/drawingml/2006/main" name="5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 id="{08B3FEDF-27CE-477E-A1F2-9805036CC047}" vid="{CD0BEC05-913A-4A4A-B174-12DECD18D25B}"/>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16.xml><?xml version="1.0" encoding="utf-8"?>
<a:theme xmlns:a="http://schemas.openxmlformats.org/drawingml/2006/main" name="1_3CMG_MarketResearch_internalUse_withGuidelines">
  <a:themeElements>
    <a:clrScheme name="3CMG Market Research">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CMG_MarketResearch_internalUse_withGuidelines [Read-Only]" id="{E6713A49-CBA5-4181-957E-B48978148FE1}" vid="{3811C444-F7F5-431F-BBFC-8BE8619A6AA3}"/>
    </a:ext>
  </a:extLst>
</a:theme>
</file>

<file path=ppt/theme/theme17.xml><?xml version="1.0" encoding="utf-8"?>
<a:theme xmlns:a="http://schemas.openxmlformats.org/drawingml/2006/main" name="6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18.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19.xml><?xml version="1.0" encoding="utf-8"?>
<a:theme xmlns:a="http://schemas.openxmlformats.org/drawingml/2006/main" name="1_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3D8EA723-330F-4CE4-9E9B-7A3528C3E25F}"/>
    </a:ext>
  </a:extLst>
</a:theme>
</file>

<file path=ppt/theme/theme2.xml><?xml version="1.0" encoding="utf-8"?>
<a:theme xmlns:a="http://schemas.openxmlformats.org/drawingml/2006/main" name="6-30537_Envision 2016 Concurrent Template_Dark">
  <a:themeElements>
    <a:clrScheme name="Ignite Dark">
      <a:dk1>
        <a:srgbClr val="505050"/>
      </a:dk1>
      <a:lt1>
        <a:srgbClr val="FFFFFF"/>
      </a:lt1>
      <a:dk2>
        <a:srgbClr val="D83B01"/>
      </a:dk2>
      <a:lt2>
        <a:srgbClr val="F8F8F8"/>
      </a:lt2>
      <a:accent1>
        <a:srgbClr val="D83B01"/>
      </a:accent1>
      <a:accent2>
        <a:srgbClr val="0078D7"/>
      </a:accent2>
      <a:accent3>
        <a:srgbClr val="D2D2D2"/>
      </a:accent3>
      <a:accent4>
        <a:srgbClr val="FFB900"/>
      </a:accent4>
      <a:accent5>
        <a:srgbClr val="FF8C00"/>
      </a:accent5>
      <a:accent6>
        <a:srgbClr val="00BCF2"/>
      </a:accent6>
      <a:hlink>
        <a:srgbClr val="0078D7"/>
      </a:hlink>
      <a:folHlink>
        <a:srgbClr val="0078D7"/>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010D9A64-1D32-41D6-8220-BE29D3027D94}"/>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792B4888-C2F9-45FC-AD5D-E824DE8783D2}"/>
    </a:ext>
  </a:extLst>
</a:theme>
</file>

<file path=ppt/theme/theme4.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5.xml><?xml version="1.0" encoding="utf-8"?>
<a:theme xmlns:a="http://schemas.openxmlformats.org/drawingml/2006/main" name="3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6.xml><?xml version="1.0" encoding="utf-8"?>
<a:theme xmlns:a="http://schemas.openxmlformats.org/drawingml/2006/main" name="3CMG_MarketResearch_internalUse_withGuidelines">
  <a:themeElements>
    <a:clrScheme name="3CMG Market Research">
      <a:dk1>
        <a:srgbClr val="505050"/>
      </a:dk1>
      <a:lt1>
        <a:srgbClr val="FFFFFF"/>
      </a:lt1>
      <a:dk2>
        <a:srgbClr val="0072C6"/>
      </a:dk2>
      <a:lt2>
        <a:srgbClr val="D2D2D2"/>
      </a:lt2>
      <a:accent1>
        <a:srgbClr val="0072C6"/>
      </a:accent1>
      <a:accent2>
        <a:srgbClr val="00B294"/>
      </a:accent2>
      <a:accent3>
        <a:srgbClr val="68217A"/>
      </a:accent3>
      <a:accent4>
        <a:srgbClr val="BAD80A"/>
      </a:accent4>
      <a:accent5>
        <a:srgbClr val="EC008C"/>
      </a:accent5>
      <a:accent6>
        <a:srgbClr val="FF8C0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CMG_MarketResearch_internalUse_withGuidelines [Read-Only]" id="{E6713A49-CBA5-4181-957E-B48978148FE1}" vid="{3811C444-F7F5-431F-BBFC-8BE8619A6AA3}"/>
    </a:ext>
  </a:extLst>
</a:theme>
</file>

<file path=ppt/theme/theme7.xml><?xml version="1.0" encoding="utf-8"?>
<a:theme xmlns:a="http://schemas.openxmlformats.org/drawingml/2006/main" name="Microsoft Blank Template Modified">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 id="{3C82646A-963F-462A-9369-262B79BE1C6E}" vid="{34729677-3C18-45E0-9818-C02E01DD562D}"/>
    </a:ext>
  </a:extLst>
</a:theme>
</file>

<file path=ppt/theme/theme8.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2_Windows Server 2016">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docProps/app.xml><?xml version="1.0" encoding="utf-8"?>
<Properties xmlns="http://schemas.openxmlformats.org/officeDocument/2006/extended-properties" xmlns:vt="http://schemas.openxmlformats.org/officeDocument/2006/docPropsVTypes">
  <Template>Microsoft_2016_16x9_Template_v02</Template>
  <TotalTime>0</TotalTime>
  <Words>2167</Words>
  <Application>Microsoft Office PowerPoint</Application>
  <PresentationFormat>Custom</PresentationFormat>
  <Paragraphs>350</Paragraphs>
  <Slides>26</Slides>
  <Notes>26</Notes>
  <HiddenSlides>0</HiddenSlides>
  <MMClips>0</MMClips>
  <ScaleCrop>false</ScaleCrop>
  <HeadingPairs>
    <vt:vector size="6" baseType="variant">
      <vt:variant>
        <vt:lpstr>Fonts Used</vt:lpstr>
      </vt:variant>
      <vt:variant>
        <vt:i4>12</vt:i4>
      </vt:variant>
      <vt:variant>
        <vt:lpstr>Theme</vt:lpstr>
      </vt:variant>
      <vt:variant>
        <vt:i4>19</vt:i4>
      </vt:variant>
      <vt:variant>
        <vt:lpstr>Slide Titles</vt:lpstr>
      </vt:variant>
      <vt:variant>
        <vt:i4>26</vt:i4>
      </vt:variant>
    </vt:vector>
  </HeadingPairs>
  <TitlesOfParts>
    <vt:vector size="57" baseType="lpstr">
      <vt:lpstr>ＭＳ Ｐゴシック</vt:lpstr>
      <vt:lpstr>Arial</vt:lpstr>
      <vt:lpstr>Calibri</vt:lpstr>
      <vt:lpstr>Calibri Light</vt:lpstr>
      <vt:lpstr>Consolas</vt:lpstr>
      <vt:lpstr>Courier New</vt:lpstr>
      <vt:lpstr>Segoe Pro SemiLight</vt:lpstr>
      <vt:lpstr>Segoe UI</vt:lpstr>
      <vt:lpstr>Segoe UI Light</vt:lpstr>
      <vt:lpstr>Segoe UI Semilight</vt:lpstr>
      <vt:lpstr>Times New Roman</vt:lpstr>
      <vt:lpstr>Wingdings</vt:lpstr>
      <vt:lpstr>5-50002_Ignite_Breakout_Template</vt:lpstr>
      <vt:lpstr>6-30537_Envision 2016 Concurrent Template_Dark</vt:lpstr>
      <vt:lpstr>1_5-50002_Ignite_Breakout_Template</vt:lpstr>
      <vt:lpstr>2_5-50002_Ignite_Breakout_Template</vt:lpstr>
      <vt:lpstr>3_5-50002_Ignite_Breakout_Template</vt:lpstr>
      <vt:lpstr>3CMG_MarketResearch_internalUse_withGuidelines</vt:lpstr>
      <vt:lpstr>Microsoft Blank Template Modified</vt:lpstr>
      <vt:lpstr>5-30660_TR21_BO_CT_Template</vt:lpstr>
      <vt:lpstr>2_Windows Server 2016</vt:lpstr>
      <vt:lpstr>1_5-50033_TR23_BO_CT_Template</vt:lpstr>
      <vt:lpstr>5-30610_Microsoft_Ignite_Keynote_Template</vt:lpstr>
      <vt:lpstr>1_5-30660_TR21_BO_CT_Template</vt:lpstr>
      <vt:lpstr>5_5-50002_Ignite_Breakout_Template</vt:lpstr>
      <vt:lpstr>Office Theme</vt:lpstr>
      <vt:lpstr>5-50033_TR23_BO_CT_Template</vt:lpstr>
      <vt:lpstr>1_3CMG_MarketResearch_internalUse_withGuidelines</vt:lpstr>
      <vt:lpstr>6_5-50002_Ignite_Breakout_Template</vt:lpstr>
      <vt:lpstr>2_5-30610_Microsoft_Ignite_Keynote_Template</vt:lpstr>
      <vt:lpstr>1_6-30537_Envision 2016 Concurrent Template_Dark</vt:lpstr>
      <vt:lpstr>PowerPoint Presentation</vt:lpstr>
      <vt:lpstr>In A Nutshell</vt:lpstr>
      <vt:lpstr>SMT</vt:lpstr>
      <vt:lpstr>Evolution</vt:lpstr>
      <vt:lpstr>Trivia</vt:lpstr>
      <vt:lpstr>PowerPoint Presentation</vt:lpstr>
      <vt:lpstr>PowerPoint Presentation</vt:lpstr>
      <vt:lpstr>GUI</vt:lpstr>
      <vt:lpstr>PowerPoint Presentation</vt:lpstr>
      <vt:lpstr>PowerPoint Presentation</vt:lpstr>
      <vt:lpstr>PowerPoint Presentation</vt:lpstr>
      <vt:lpstr>PowerPoint Presentation</vt:lpstr>
      <vt:lpstr>PowerPoint Presentation</vt:lpstr>
      <vt:lpstr>Nano Server Just enough OS </vt:lpstr>
      <vt:lpstr>Nano Server</vt:lpstr>
      <vt:lpstr>Containers</vt:lpstr>
      <vt:lpstr>Active Directory</vt:lpstr>
      <vt:lpstr>Remote Desktop Services</vt:lpstr>
      <vt:lpstr>Server Management &amp; PowerShell</vt:lpstr>
      <vt:lpstr>Clustering</vt:lpstr>
      <vt:lpstr>File Services &amp; Storage</vt:lpstr>
      <vt:lpstr>File Services &amp; Storage</vt:lpstr>
      <vt:lpstr>Networking</vt:lpstr>
      <vt:lpstr>Hyper-V</vt:lpstr>
      <vt:lpstr>Linux Subsystem</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2017-03-05T22:30:52Z</dcterms:created>
  <dcterms:modified xsi:type="dcterms:W3CDTF">2017-03-07T18:39:52Z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0a50173-6b44-4d63-8f42-de1de3e95706_Enabled">
    <vt:lpwstr>False</vt:lpwstr>
  </property>
  <property fmtid="{D5CDD505-2E9C-101B-9397-08002B2CF9AE}" pid="3" name="MSIP_Label_20a50173-6b44-4d63-8f42-de1de3e95706_SiteId">
    <vt:lpwstr>050209bf-07c3-4883-98a6-3a167d005815</vt:lpwstr>
  </property>
  <property fmtid="{D5CDD505-2E9C-101B-9397-08002B2CF9AE}" pid="4" name="MSIP_Label_20a50173-6b44-4d63-8f42-de1de3e95706_SetBy">
    <vt:lpwstr>mi02929@intranet.secura.net</vt:lpwstr>
  </property>
  <property fmtid="{D5CDD505-2E9C-101B-9397-08002B2CF9AE}" pid="5" name="MSIP_Label_20a50173-6b44-4d63-8f42-de1de3e95706_SetDate">
    <vt:lpwstr>2017-03-07T09:13:06.8667781-06:00</vt:lpwstr>
  </property>
  <property fmtid="{D5CDD505-2E9C-101B-9397-08002B2CF9AE}" pid="6" name="MSIP_Label_20a50173-6b44-4d63-8f42-de1de3e95706_Name">
    <vt:lpwstr>Internal</vt:lpwstr>
  </property>
  <property fmtid="{D5CDD505-2E9C-101B-9397-08002B2CF9AE}" pid="7" name="MSIP_Label_20a50173-6b44-4d63-8f42-de1de3e95706_Application">
    <vt:lpwstr>Microsoft Azure Information Protection</vt:lpwstr>
  </property>
  <property fmtid="{D5CDD505-2E9C-101B-9397-08002B2CF9AE}" pid="8" name="MSIP_Label_20a50173-6b44-4d63-8f42-de1de3e95706_Extended_MSFT_Method">
    <vt:lpwstr>Automatic</vt:lpwstr>
  </property>
  <property fmtid="{D5CDD505-2E9C-101B-9397-08002B2CF9AE}" pid="9" name="Sensitivity">
    <vt:lpwstr/>
  </property>
</Properties>
</file>